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6" r:id="rId1"/>
  </p:sldMasterIdLst>
  <p:notesMasterIdLst>
    <p:notesMasterId r:id="rId71"/>
  </p:notesMasterIdLst>
  <p:sldIdLst>
    <p:sldId id="262" r:id="rId2"/>
    <p:sldId id="394" r:id="rId3"/>
    <p:sldId id="396" r:id="rId4"/>
    <p:sldId id="395" r:id="rId5"/>
    <p:sldId id="398" r:id="rId6"/>
    <p:sldId id="399" r:id="rId7"/>
    <p:sldId id="285" r:id="rId8"/>
    <p:sldId id="287" r:id="rId9"/>
    <p:sldId id="288" r:id="rId10"/>
    <p:sldId id="286" r:id="rId11"/>
    <p:sldId id="290" r:id="rId12"/>
    <p:sldId id="400" r:id="rId13"/>
    <p:sldId id="291" r:id="rId14"/>
    <p:sldId id="292" r:id="rId15"/>
    <p:sldId id="402" r:id="rId16"/>
    <p:sldId id="294" r:id="rId17"/>
    <p:sldId id="295" r:id="rId18"/>
    <p:sldId id="401" r:id="rId19"/>
    <p:sldId id="403" r:id="rId20"/>
    <p:sldId id="404" r:id="rId21"/>
    <p:sldId id="405" r:id="rId22"/>
    <p:sldId id="407" r:id="rId23"/>
    <p:sldId id="408" r:id="rId24"/>
    <p:sldId id="406" r:id="rId25"/>
    <p:sldId id="305" r:id="rId26"/>
    <p:sldId id="409" r:id="rId27"/>
    <p:sldId id="410" r:id="rId28"/>
    <p:sldId id="412" r:id="rId29"/>
    <p:sldId id="413" r:id="rId30"/>
    <p:sldId id="411" r:id="rId31"/>
    <p:sldId id="414" r:id="rId32"/>
    <p:sldId id="418" r:id="rId33"/>
    <p:sldId id="419" r:id="rId34"/>
    <p:sldId id="415" r:id="rId35"/>
    <p:sldId id="416" r:id="rId36"/>
    <p:sldId id="417" r:id="rId37"/>
    <p:sldId id="420" r:id="rId38"/>
    <p:sldId id="421" r:id="rId39"/>
    <p:sldId id="422" r:id="rId40"/>
    <p:sldId id="423" r:id="rId41"/>
    <p:sldId id="328" r:id="rId42"/>
    <p:sldId id="331" r:id="rId43"/>
    <p:sldId id="308" r:id="rId44"/>
    <p:sldId id="431" r:id="rId45"/>
    <p:sldId id="430" r:id="rId46"/>
    <p:sldId id="424" r:id="rId47"/>
    <p:sldId id="425" r:id="rId48"/>
    <p:sldId id="426" r:id="rId49"/>
    <p:sldId id="427" r:id="rId50"/>
    <p:sldId id="428" r:id="rId51"/>
    <p:sldId id="433" r:id="rId52"/>
    <p:sldId id="432" r:id="rId53"/>
    <p:sldId id="309" r:id="rId54"/>
    <p:sldId id="257" r:id="rId55"/>
    <p:sldId id="260" r:id="rId56"/>
    <p:sldId id="354" r:id="rId57"/>
    <p:sldId id="356" r:id="rId58"/>
    <p:sldId id="355" r:id="rId59"/>
    <p:sldId id="359" r:id="rId60"/>
    <p:sldId id="261" r:id="rId61"/>
    <p:sldId id="360" r:id="rId62"/>
    <p:sldId id="344" r:id="rId63"/>
    <p:sldId id="361" r:id="rId64"/>
    <p:sldId id="268" r:id="rId65"/>
    <p:sldId id="434" r:id="rId66"/>
    <p:sldId id="435" r:id="rId67"/>
    <p:sldId id="304" r:id="rId68"/>
    <p:sldId id="303" r:id="rId69"/>
    <p:sldId id="302" r:id="rId70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5" userDrawn="1">
          <p15:clr>
            <a:srgbClr val="A4A3A4"/>
          </p15:clr>
        </p15:guide>
        <p15:guide id="2" pos="290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CC"/>
    <a:srgbClr val="D9D9D9"/>
    <a:srgbClr val="00009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116EE1C-71AB-4381-B91C-251A48F00093}" v="236" dt="2024-10-10T05:43:37.24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152" d="100"/>
          <a:sy n="152" d="100"/>
        </p:scale>
        <p:origin x="1504" y="72"/>
      </p:cViewPr>
      <p:guideLst>
        <p:guide orient="horz" pos="2205"/>
        <p:guide pos="290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microsoft.com/office/2016/11/relationships/changesInfo" Target="changesInfos/changesInfo1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rumugam Paramasivan" userId="754b1d037911e0f2" providerId="LiveId" clId="{65491722-9493-4009-BDF5-C75F4015FD2A}"/>
    <pc:docChg chg="undo custSel delSld modSld">
      <pc:chgData name="Arumugam Paramasivan" userId="754b1d037911e0f2" providerId="LiveId" clId="{65491722-9493-4009-BDF5-C75F4015FD2A}" dt="2023-10-06T08:10:52.229" v="86"/>
      <pc:docMkLst>
        <pc:docMk/>
      </pc:docMkLst>
      <pc:sldChg chg="modSp mod modAnim">
        <pc:chgData name="Arumugam Paramasivan" userId="754b1d037911e0f2" providerId="LiveId" clId="{65491722-9493-4009-BDF5-C75F4015FD2A}" dt="2023-10-05T08:12:50.271" v="35"/>
        <pc:sldMkLst>
          <pc:docMk/>
          <pc:sldMk cId="0" sldId="257"/>
        </pc:sldMkLst>
        <pc:spChg chg="mod">
          <ac:chgData name="Arumugam Paramasivan" userId="754b1d037911e0f2" providerId="LiveId" clId="{65491722-9493-4009-BDF5-C75F4015FD2A}" dt="2023-10-05T08:10:54.826" v="29"/>
          <ac:spMkLst>
            <pc:docMk/>
            <pc:sldMk cId="0" sldId="257"/>
            <ac:spMk id="5" creationId="{F3C2DD4F-19AB-E90A-F8E4-6B5A616E7186}"/>
          </ac:spMkLst>
        </pc:spChg>
        <pc:spChg chg="mod">
          <ac:chgData name="Arumugam Paramasivan" userId="754b1d037911e0f2" providerId="LiveId" clId="{65491722-9493-4009-BDF5-C75F4015FD2A}" dt="2023-10-05T08:10:54.826" v="29"/>
          <ac:spMkLst>
            <pc:docMk/>
            <pc:sldMk cId="0" sldId="257"/>
            <ac:spMk id="6" creationId="{41353133-6C63-C124-52B7-F6B6205227EA}"/>
          </ac:spMkLst>
        </pc:spChg>
        <pc:spChg chg="mod">
          <ac:chgData name="Arumugam Paramasivan" userId="754b1d037911e0f2" providerId="LiveId" clId="{65491722-9493-4009-BDF5-C75F4015FD2A}" dt="2023-10-05T08:10:54.826" v="29"/>
          <ac:spMkLst>
            <pc:docMk/>
            <pc:sldMk cId="0" sldId="257"/>
            <ac:spMk id="7" creationId="{1FE6B37F-BD10-05FB-4C88-675910A3E9BA}"/>
          </ac:spMkLst>
        </pc:spChg>
        <pc:spChg chg="mod">
          <ac:chgData name="Arumugam Paramasivan" userId="754b1d037911e0f2" providerId="LiveId" clId="{65491722-9493-4009-BDF5-C75F4015FD2A}" dt="2023-10-05T08:10:54.826" v="29"/>
          <ac:spMkLst>
            <pc:docMk/>
            <pc:sldMk cId="0" sldId="257"/>
            <ac:spMk id="8" creationId="{F9B5A2AF-70CD-E064-5086-3756CFCB9D6D}"/>
          </ac:spMkLst>
        </pc:spChg>
        <pc:spChg chg="mod">
          <ac:chgData name="Arumugam Paramasivan" userId="754b1d037911e0f2" providerId="LiveId" clId="{65491722-9493-4009-BDF5-C75F4015FD2A}" dt="2023-10-05T08:10:54.826" v="29"/>
          <ac:spMkLst>
            <pc:docMk/>
            <pc:sldMk cId="0" sldId="257"/>
            <ac:spMk id="9" creationId="{18504DF9-775B-0BCC-F20C-C7EDCA85BCEB}"/>
          </ac:spMkLst>
        </pc:spChg>
        <pc:spChg chg="mod">
          <ac:chgData name="Arumugam Paramasivan" userId="754b1d037911e0f2" providerId="LiveId" clId="{65491722-9493-4009-BDF5-C75F4015FD2A}" dt="2023-10-05T08:10:54.826" v="29"/>
          <ac:spMkLst>
            <pc:docMk/>
            <pc:sldMk cId="0" sldId="257"/>
            <ac:spMk id="10" creationId="{FA033446-95A1-56B0-0ED3-9C85AD1E22BF}"/>
          </ac:spMkLst>
        </pc:spChg>
        <pc:spChg chg="mod">
          <ac:chgData name="Arumugam Paramasivan" userId="754b1d037911e0f2" providerId="LiveId" clId="{65491722-9493-4009-BDF5-C75F4015FD2A}" dt="2023-10-05T08:10:54.826" v="29"/>
          <ac:spMkLst>
            <pc:docMk/>
            <pc:sldMk cId="0" sldId="257"/>
            <ac:spMk id="11" creationId="{8C5E42E6-4048-60AF-210E-C8DB96333098}"/>
          </ac:spMkLst>
        </pc:spChg>
        <pc:spChg chg="mod">
          <ac:chgData name="Arumugam Paramasivan" userId="754b1d037911e0f2" providerId="LiveId" clId="{65491722-9493-4009-BDF5-C75F4015FD2A}" dt="2023-10-05T08:10:54.826" v="29"/>
          <ac:spMkLst>
            <pc:docMk/>
            <pc:sldMk cId="0" sldId="257"/>
            <ac:spMk id="12" creationId="{31C29ADD-BC0A-4180-2524-F7488451E0EE}"/>
          </ac:spMkLst>
        </pc:spChg>
        <pc:spChg chg="mod">
          <ac:chgData name="Arumugam Paramasivan" userId="754b1d037911e0f2" providerId="LiveId" clId="{65491722-9493-4009-BDF5-C75F4015FD2A}" dt="2023-10-05T08:10:54.826" v="29"/>
          <ac:spMkLst>
            <pc:docMk/>
            <pc:sldMk cId="0" sldId="257"/>
            <ac:spMk id="13" creationId="{8C393324-3BD6-2BE3-DAA9-3638623BAA2F}"/>
          </ac:spMkLst>
        </pc:spChg>
        <pc:spChg chg="mod">
          <ac:chgData name="Arumugam Paramasivan" userId="754b1d037911e0f2" providerId="LiveId" clId="{65491722-9493-4009-BDF5-C75F4015FD2A}" dt="2023-10-05T08:10:54.826" v="29"/>
          <ac:spMkLst>
            <pc:docMk/>
            <pc:sldMk cId="0" sldId="257"/>
            <ac:spMk id="14" creationId="{9EEEEB8A-5A48-68DC-0381-0CA83AC9A190}"/>
          </ac:spMkLst>
        </pc:spChg>
        <pc:spChg chg="mod">
          <ac:chgData name="Arumugam Paramasivan" userId="754b1d037911e0f2" providerId="LiveId" clId="{65491722-9493-4009-BDF5-C75F4015FD2A}" dt="2023-10-05T08:10:54.826" v="29"/>
          <ac:spMkLst>
            <pc:docMk/>
            <pc:sldMk cId="0" sldId="257"/>
            <ac:spMk id="15" creationId="{1B2143A8-616A-30A3-7F6B-9337A4E48952}"/>
          </ac:spMkLst>
        </pc:spChg>
        <pc:spChg chg="mod">
          <ac:chgData name="Arumugam Paramasivan" userId="754b1d037911e0f2" providerId="LiveId" clId="{65491722-9493-4009-BDF5-C75F4015FD2A}" dt="2023-10-05T08:10:54.826" v="29"/>
          <ac:spMkLst>
            <pc:docMk/>
            <pc:sldMk cId="0" sldId="257"/>
            <ac:spMk id="16" creationId="{127A4185-9E6E-18AE-A227-118CA3C52F1F}"/>
          </ac:spMkLst>
        </pc:spChg>
        <pc:spChg chg="mod">
          <ac:chgData name="Arumugam Paramasivan" userId="754b1d037911e0f2" providerId="LiveId" clId="{65491722-9493-4009-BDF5-C75F4015FD2A}" dt="2023-10-05T08:10:54.826" v="29"/>
          <ac:spMkLst>
            <pc:docMk/>
            <pc:sldMk cId="0" sldId="257"/>
            <ac:spMk id="17" creationId="{B08C2E6D-C5D3-B1FD-0605-7924A4F73EC9}"/>
          </ac:spMkLst>
        </pc:spChg>
        <pc:spChg chg="mod">
          <ac:chgData name="Arumugam Paramasivan" userId="754b1d037911e0f2" providerId="LiveId" clId="{65491722-9493-4009-BDF5-C75F4015FD2A}" dt="2023-10-05T08:10:05.701" v="24"/>
          <ac:spMkLst>
            <pc:docMk/>
            <pc:sldMk cId="0" sldId="257"/>
            <ac:spMk id="583684" creationId="{7C10B70B-54DC-6294-5E4A-0BF7FA645951}"/>
          </ac:spMkLst>
        </pc:spChg>
        <pc:spChg chg="mod">
          <ac:chgData name="Arumugam Paramasivan" userId="754b1d037911e0f2" providerId="LiveId" clId="{65491722-9493-4009-BDF5-C75F4015FD2A}" dt="2023-10-05T08:10:05.701" v="24"/>
          <ac:spMkLst>
            <pc:docMk/>
            <pc:sldMk cId="0" sldId="257"/>
            <ac:spMk id="583685" creationId="{9E746F59-FB97-1D86-5884-89297C223F42}"/>
          </ac:spMkLst>
        </pc:spChg>
        <pc:spChg chg="mod">
          <ac:chgData name="Arumugam Paramasivan" userId="754b1d037911e0f2" providerId="LiveId" clId="{65491722-9493-4009-BDF5-C75F4015FD2A}" dt="2023-10-05T08:10:05.701" v="24"/>
          <ac:spMkLst>
            <pc:docMk/>
            <pc:sldMk cId="0" sldId="257"/>
            <ac:spMk id="583686" creationId="{9943BF3B-D4BA-9080-07B2-F859431633B0}"/>
          </ac:spMkLst>
        </pc:spChg>
        <pc:spChg chg="mod">
          <ac:chgData name="Arumugam Paramasivan" userId="754b1d037911e0f2" providerId="LiveId" clId="{65491722-9493-4009-BDF5-C75F4015FD2A}" dt="2023-10-05T08:10:05.701" v="24"/>
          <ac:spMkLst>
            <pc:docMk/>
            <pc:sldMk cId="0" sldId="257"/>
            <ac:spMk id="583687" creationId="{5A5BC344-30CA-C46C-4D90-357AB8876264}"/>
          </ac:spMkLst>
        </pc:spChg>
        <pc:spChg chg="mod">
          <ac:chgData name="Arumugam Paramasivan" userId="754b1d037911e0f2" providerId="LiveId" clId="{65491722-9493-4009-BDF5-C75F4015FD2A}" dt="2023-10-05T08:10:05.701" v="24"/>
          <ac:spMkLst>
            <pc:docMk/>
            <pc:sldMk cId="0" sldId="257"/>
            <ac:spMk id="583688" creationId="{C6D60C71-4D69-A41B-A753-9150B12EDED9}"/>
          </ac:spMkLst>
        </pc:spChg>
        <pc:spChg chg="mod">
          <ac:chgData name="Arumugam Paramasivan" userId="754b1d037911e0f2" providerId="LiveId" clId="{65491722-9493-4009-BDF5-C75F4015FD2A}" dt="2023-10-05T08:10:05.701" v="24"/>
          <ac:spMkLst>
            <pc:docMk/>
            <pc:sldMk cId="0" sldId="257"/>
            <ac:spMk id="583689" creationId="{78A0E0D0-4DF8-5F46-6B5F-DD08C4DC3D50}"/>
          </ac:spMkLst>
        </pc:spChg>
        <pc:spChg chg="mod">
          <ac:chgData name="Arumugam Paramasivan" userId="754b1d037911e0f2" providerId="LiveId" clId="{65491722-9493-4009-BDF5-C75F4015FD2A}" dt="2023-10-05T08:10:05.701" v="24"/>
          <ac:spMkLst>
            <pc:docMk/>
            <pc:sldMk cId="0" sldId="257"/>
            <ac:spMk id="583690" creationId="{E8859580-0D1A-DCE1-67AC-11893EA51144}"/>
          </ac:spMkLst>
        </pc:spChg>
        <pc:spChg chg="mod">
          <ac:chgData name="Arumugam Paramasivan" userId="754b1d037911e0f2" providerId="LiveId" clId="{65491722-9493-4009-BDF5-C75F4015FD2A}" dt="2023-10-05T08:10:05.701" v="24"/>
          <ac:spMkLst>
            <pc:docMk/>
            <pc:sldMk cId="0" sldId="257"/>
            <ac:spMk id="583691" creationId="{2FA0EEBB-3EF1-9C65-27C2-898BAD20E42A}"/>
          </ac:spMkLst>
        </pc:spChg>
        <pc:spChg chg="mod">
          <ac:chgData name="Arumugam Paramasivan" userId="754b1d037911e0f2" providerId="LiveId" clId="{65491722-9493-4009-BDF5-C75F4015FD2A}" dt="2023-10-05T08:10:05.701" v="24"/>
          <ac:spMkLst>
            <pc:docMk/>
            <pc:sldMk cId="0" sldId="257"/>
            <ac:spMk id="583692" creationId="{E2EA80EA-2A63-46AD-15D6-8AB147A12944}"/>
          </ac:spMkLst>
        </pc:spChg>
        <pc:spChg chg="mod">
          <ac:chgData name="Arumugam Paramasivan" userId="754b1d037911e0f2" providerId="LiveId" clId="{65491722-9493-4009-BDF5-C75F4015FD2A}" dt="2023-10-05T08:10:05.701" v="24"/>
          <ac:spMkLst>
            <pc:docMk/>
            <pc:sldMk cId="0" sldId="257"/>
            <ac:spMk id="583693" creationId="{ACB256AD-86D6-651D-456E-97457F007972}"/>
          </ac:spMkLst>
        </pc:spChg>
        <pc:spChg chg="mod">
          <ac:chgData name="Arumugam Paramasivan" userId="754b1d037911e0f2" providerId="LiveId" clId="{65491722-9493-4009-BDF5-C75F4015FD2A}" dt="2023-10-05T08:10:05.701" v="24"/>
          <ac:spMkLst>
            <pc:docMk/>
            <pc:sldMk cId="0" sldId="257"/>
            <ac:spMk id="583694" creationId="{71E3D013-9892-007A-1B07-68A5D54FAC7E}"/>
          </ac:spMkLst>
        </pc:spChg>
        <pc:spChg chg="mod">
          <ac:chgData name="Arumugam Paramasivan" userId="754b1d037911e0f2" providerId="LiveId" clId="{65491722-9493-4009-BDF5-C75F4015FD2A}" dt="2023-10-05T08:10:05.701" v="24"/>
          <ac:spMkLst>
            <pc:docMk/>
            <pc:sldMk cId="0" sldId="257"/>
            <ac:spMk id="583695" creationId="{055EF615-3AC7-E3BF-808C-1CC83CF3F7AC}"/>
          </ac:spMkLst>
        </pc:spChg>
        <pc:spChg chg="mod">
          <ac:chgData name="Arumugam Paramasivan" userId="754b1d037911e0f2" providerId="LiveId" clId="{65491722-9493-4009-BDF5-C75F4015FD2A}" dt="2023-10-05T08:10:05.701" v="24"/>
          <ac:spMkLst>
            <pc:docMk/>
            <pc:sldMk cId="0" sldId="257"/>
            <ac:spMk id="583696" creationId="{90F05534-B463-17DC-E2BD-36304C4D268A}"/>
          </ac:spMkLst>
        </pc:spChg>
        <pc:spChg chg="mod">
          <ac:chgData name="Arumugam Paramasivan" userId="754b1d037911e0f2" providerId="LiveId" clId="{65491722-9493-4009-BDF5-C75F4015FD2A}" dt="2023-10-05T08:10:05.701" v="24"/>
          <ac:spMkLst>
            <pc:docMk/>
            <pc:sldMk cId="0" sldId="257"/>
            <ac:spMk id="583697" creationId="{FD328E00-5490-0EE1-C33F-AE2DCE9C6303}"/>
          </ac:spMkLst>
        </pc:spChg>
        <pc:spChg chg="mod">
          <ac:chgData name="Arumugam Paramasivan" userId="754b1d037911e0f2" providerId="LiveId" clId="{65491722-9493-4009-BDF5-C75F4015FD2A}" dt="2023-10-05T08:10:05.701" v="24"/>
          <ac:spMkLst>
            <pc:docMk/>
            <pc:sldMk cId="0" sldId="257"/>
            <ac:spMk id="583698" creationId="{66404D53-C4C4-A425-828A-81FEE6DA6332}"/>
          </ac:spMkLst>
        </pc:spChg>
        <pc:spChg chg="mod">
          <ac:chgData name="Arumugam Paramasivan" userId="754b1d037911e0f2" providerId="LiveId" clId="{65491722-9493-4009-BDF5-C75F4015FD2A}" dt="2023-10-05T08:10:05.701" v="24"/>
          <ac:spMkLst>
            <pc:docMk/>
            <pc:sldMk cId="0" sldId="257"/>
            <ac:spMk id="583699" creationId="{3373C7BE-ADD2-7107-6B2C-F652628F978C}"/>
          </ac:spMkLst>
        </pc:spChg>
        <pc:grpChg chg="mod">
          <ac:chgData name="Arumugam Paramasivan" userId="754b1d037911e0f2" providerId="LiveId" clId="{65491722-9493-4009-BDF5-C75F4015FD2A}" dt="2023-10-05T08:10:05.701" v="24"/>
          <ac:grpSpMkLst>
            <pc:docMk/>
            <pc:sldMk cId="0" sldId="257"/>
            <ac:grpSpMk id="2" creationId="{A06A25A9-B8C4-4AD1-7970-EB14712C15D6}"/>
          </ac:grpSpMkLst>
        </pc:grpChg>
        <pc:grpChg chg="mod">
          <ac:chgData name="Arumugam Paramasivan" userId="754b1d037911e0f2" providerId="LiveId" clId="{65491722-9493-4009-BDF5-C75F4015FD2A}" dt="2023-10-05T08:10:54.826" v="29"/>
          <ac:grpSpMkLst>
            <pc:docMk/>
            <pc:sldMk cId="0" sldId="257"/>
            <ac:grpSpMk id="4" creationId="{45A97FE6-87FF-209B-A75F-FC98F7640794}"/>
          </ac:grpSpMkLst>
        </pc:grpChg>
      </pc:sldChg>
      <pc:sldChg chg="modAnim">
        <pc:chgData name="Arumugam Paramasivan" userId="754b1d037911e0f2" providerId="LiveId" clId="{65491722-9493-4009-BDF5-C75F4015FD2A}" dt="2023-10-05T08:13:48.135" v="38"/>
        <pc:sldMkLst>
          <pc:docMk/>
          <pc:sldMk cId="0" sldId="260"/>
        </pc:sldMkLst>
      </pc:sldChg>
      <pc:sldChg chg="del">
        <pc:chgData name="Arumugam Paramasivan" userId="754b1d037911e0f2" providerId="LiveId" clId="{65491722-9493-4009-BDF5-C75F4015FD2A}" dt="2023-10-05T08:25:02.747" v="62" actId="47"/>
        <pc:sldMkLst>
          <pc:docMk/>
          <pc:sldMk cId="1887401122" sldId="330"/>
        </pc:sldMkLst>
      </pc:sldChg>
      <pc:sldChg chg="addSp modSp mod modAnim">
        <pc:chgData name="Arumugam Paramasivan" userId="754b1d037911e0f2" providerId="LiveId" clId="{65491722-9493-4009-BDF5-C75F4015FD2A}" dt="2023-10-06T08:10:52.229" v="86"/>
        <pc:sldMkLst>
          <pc:docMk/>
          <pc:sldMk cId="2593064583" sldId="331"/>
        </pc:sldMkLst>
        <pc:spChg chg="mod">
          <ac:chgData name="Arumugam Paramasivan" userId="754b1d037911e0f2" providerId="LiveId" clId="{65491722-9493-4009-BDF5-C75F4015FD2A}" dt="2023-10-06T08:09:34.102" v="70"/>
          <ac:spMkLst>
            <pc:docMk/>
            <pc:sldMk cId="2593064583" sldId="331"/>
            <ac:spMk id="3" creationId="{CE29177A-3AD5-144F-BFC3-E4445AED3AD8}"/>
          </ac:spMkLst>
        </pc:spChg>
        <pc:spChg chg="add mod">
          <ac:chgData name="Arumugam Paramasivan" userId="754b1d037911e0f2" providerId="LiveId" clId="{65491722-9493-4009-BDF5-C75F4015FD2A}" dt="2023-10-06T08:09:01.623" v="68" actId="13822"/>
          <ac:spMkLst>
            <pc:docMk/>
            <pc:sldMk cId="2593064583" sldId="331"/>
            <ac:spMk id="5" creationId="{B0A8E12E-F078-B217-4512-FD1BA7435AD7}"/>
          </ac:spMkLst>
        </pc:spChg>
        <pc:spChg chg="add mod">
          <ac:chgData name="Arumugam Paramasivan" userId="754b1d037911e0f2" providerId="LiveId" clId="{65491722-9493-4009-BDF5-C75F4015FD2A}" dt="2023-10-06T08:10:45.904" v="85" actId="1076"/>
          <ac:spMkLst>
            <pc:docMk/>
            <pc:sldMk cId="2593064583" sldId="331"/>
            <ac:spMk id="7" creationId="{3FC66090-14C5-46FC-CA3A-43B19DC814B4}"/>
          </ac:spMkLst>
        </pc:spChg>
      </pc:sldChg>
      <pc:sldChg chg="modSp mod modAnim">
        <pc:chgData name="Arumugam Paramasivan" userId="754b1d037911e0f2" providerId="LiveId" clId="{65491722-9493-4009-BDF5-C75F4015FD2A}" dt="2023-10-05T08:22:52.228" v="57" actId="20577"/>
        <pc:sldMkLst>
          <pc:docMk/>
          <pc:sldMk cId="1799686760" sldId="355"/>
        </pc:sldMkLst>
        <pc:spChg chg="mod">
          <ac:chgData name="Arumugam Paramasivan" userId="754b1d037911e0f2" providerId="LiveId" clId="{65491722-9493-4009-BDF5-C75F4015FD2A}" dt="2023-10-05T08:20:05.370" v="51" actId="14100"/>
          <ac:spMkLst>
            <pc:docMk/>
            <pc:sldMk cId="1799686760" sldId="355"/>
            <ac:spMk id="24" creationId="{7BBF1403-3E09-CAC3-352E-750F53ECF6A8}"/>
          </ac:spMkLst>
        </pc:spChg>
        <pc:spChg chg="mod">
          <ac:chgData name="Arumugam Paramasivan" userId="754b1d037911e0f2" providerId="LiveId" clId="{65491722-9493-4009-BDF5-C75F4015FD2A}" dt="2023-10-05T08:22:26.154" v="55" actId="20577"/>
          <ac:spMkLst>
            <pc:docMk/>
            <pc:sldMk cId="1799686760" sldId="355"/>
            <ac:spMk id="35" creationId="{C06E57C4-C543-79A1-2CD5-3389D728112A}"/>
          </ac:spMkLst>
        </pc:spChg>
        <pc:spChg chg="mod">
          <ac:chgData name="Arumugam Paramasivan" userId="754b1d037911e0f2" providerId="LiveId" clId="{65491722-9493-4009-BDF5-C75F4015FD2A}" dt="2023-10-05T08:22:52.228" v="57" actId="20577"/>
          <ac:spMkLst>
            <pc:docMk/>
            <pc:sldMk cId="1799686760" sldId="355"/>
            <ac:spMk id="43" creationId="{6BB6FD46-0BE8-40D1-86AE-933DD4AC4063}"/>
          </ac:spMkLst>
        </pc:spChg>
      </pc:sldChg>
      <pc:sldChg chg="modSp modAnim">
        <pc:chgData name="Arumugam Paramasivan" userId="754b1d037911e0f2" providerId="LiveId" clId="{65491722-9493-4009-BDF5-C75F4015FD2A}" dt="2023-10-05T08:23:18.857" v="59" actId="20577"/>
        <pc:sldMkLst>
          <pc:docMk/>
          <pc:sldMk cId="114288960" sldId="356"/>
        </pc:sldMkLst>
        <pc:spChg chg="mod">
          <ac:chgData name="Arumugam Paramasivan" userId="754b1d037911e0f2" providerId="LiveId" clId="{65491722-9493-4009-BDF5-C75F4015FD2A}" dt="2023-10-05T08:23:18.857" v="59" actId="20577"/>
          <ac:spMkLst>
            <pc:docMk/>
            <pc:sldMk cId="114288960" sldId="356"/>
            <ac:spMk id="12" creationId="{5589402E-36AB-6332-3A8B-36ADE7ECEF4F}"/>
          </ac:spMkLst>
        </pc:spChg>
      </pc:sldChg>
      <pc:sldChg chg="modSp mod">
        <pc:chgData name="Arumugam Paramasivan" userId="754b1d037911e0f2" providerId="LiveId" clId="{65491722-9493-4009-BDF5-C75F4015FD2A}" dt="2023-10-05T08:23:49.352" v="60"/>
        <pc:sldMkLst>
          <pc:docMk/>
          <pc:sldMk cId="3441150090" sldId="359"/>
        </pc:sldMkLst>
        <pc:spChg chg="mod">
          <ac:chgData name="Arumugam Paramasivan" userId="754b1d037911e0f2" providerId="LiveId" clId="{65491722-9493-4009-BDF5-C75F4015FD2A}" dt="2023-10-05T08:23:49.352" v="60"/>
          <ac:spMkLst>
            <pc:docMk/>
            <pc:sldMk cId="3441150090" sldId="359"/>
            <ac:spMk id="20" creationId="{8B5593B7-FD37-A647-14BB-3082A4CDBE49}"/>
          </ac:spMkLst>
        </pc:spChg>
      </pc:sldChg>
      <pc:sldChg chg="modSp mod">
        <pc:chgData name="Arumugam Paramasivan" userId="754b1d037911e0f2" providerId="LiveId" clId="{65491722-9493-4009-BDF5-C75F4015FD2A}" dt="2023-10-05T08:24:18.725" v="61" actId="14100"/>
        <pc:sldMkLst>
          <pc:docMk/>
          <pc:sldMk cId="1436911869" sldId="360"/>
        </pc:sldMkLst>
        <pc:spChg chg="mod">
          <ac:chgData name="Arumugam Paramasivan" userId="754b1d037911e0f2" providerId="LiveId" clId="{65491722-9493-4009-BDF5-C75F4015FD2A}" dt="2023-10-05T08:24:18.725" v="61" actId="14100"/>
          <ac:spMkLst>
            <pc:docMk/>
            <pc:sldMk cId="1436911869" sldId="360"/>
            <ac:spMk id="13" creationId="{555F92E3-0DFC-6DAE-3630-22581A307711}"/>
          </ac:spMkLst>
        </pc:spChg>
      </pc:sldChg>
      <pc:sldChg chg="modAnim">
        <pc:chgData name="Arumugam Paramasivan" userId="754b1d037911e0f2" providerId="LiveId" clId="{65491722-9493-4009-BDF5-C75F4015FD2A}" dt="2023-10-05T08:06:35.354" v="4"/>
        <pc:sldMkLst>
          <pc:docMk/>
          <pc:sldMk cId="2953644947" sldId="418"/>
        </pc:sldMkLst>
      </pc:sldChg>
      <pc:sldChg chg="modAnim">
        <pc:chgData name="Arumugam Paramasivan" userId="754b1d037911e0f2" providerId="LiveId" clId="{65491722-9493-4009-BDF5-C75F4015FD2A}" dt="2023-10-05T08:04:38.856" v="1"/>
        <pc:sldMkLst>
          <pc:docMk/>
          <pc:sldMk cId="1566016091" sldId="420"/>
        </pc:sldMkLst>
      </pc:sldChg>
    </pc:docChg>
  </pc:docChgLst>
  <pc:docChgLst>
    <pc:chgData name="Prof. P  Arumugam" userId="0e54680d-f5ce-46cc-8d3f-b3ce78c46389" providerId="ADAL" clId="{4116EE1C-71AB-4381-B91C-251A48F00093}"/>
    <pc:docChg chg="undo custSel modSld sldOrd">
      <pc:chgData name="Prof. P  Arumugam" userId="0e54680d-f5ce-46cc-8d3f-b3ce78c46389" providerId="ADAL" clId="{4116EE1C-71AB-4381-B91C-251A48F00093}" dt="2024-10-10T05:43:48.973" v="405" actId="1076"/>
      <pc:docMkLst>
        <pc:docMk/>
      </pc:docMkLst>
      <pc:sldChg chg="delSp mod">
        <pc:chgData name="Prof. P  Arumugam" userId="0e54680d-f5ce-46cc-8d3f-b3ce78c46389" providerId="ADAL" clId="{4116EE1C-71AB-4381-B91C-251A48F00093}" dt="2024-09-16T12:22:22.600" v="0" actId="478"/>
        <pc:sldMkLst>
          <pc:docMk/>
          <pc:sldMk cId="200338633" sldId="308"/>
        </pc:sldMkLst>
        <pc:inkChg chg="del">
          <ac:chgData name="Prof. P  Arumugam" userId="0e54680d-f5ce-46cc-8d3f-b3ce78c46389" providerId="ADAL" clId="{4116EE1C-71AB-4381-B91C-251A48F00093}" dt="2024-09-16T12:22:22.600" v="0" actId="478"/>
          <ac:inkMkLst>
            <pc:docMk/>
            <pc:sldMk cId="200338633" sldId="308"/>
            <ac:inkMk id="4" creationId="{E7F27CC1-E26E-4DA1-9055-D8FC2CA07F8C}"/>
          </ac:inkMkLst>
        </pc:inkChg>
        <pc:inkChg chg="del">
          <ac:chgData name="Prof. P  Arumugam" userId="0e54680d-f5ce-46cc-8d3f-b3ce78c46389" providerId="ADAL" clId="{4116EE1C-71AB-4381-B91C-251A48F00093}" dt="2024-09-16T12:22:22.600" v="0" actId="478"/>
          <ac:inkMkLst>
            <pc:docMk/>
            <pc:sldMk cId="200338633" sldId="308"/>
            <ac:inkMk id="5" creationId="{A2E0BE52-E58D-4BD4-992F-B2695611BF6C}"/>
          </ac:inkMkLst>
        </pc:inkChg>
      </pc:sldChg>
      <pc:sldChg chg="ord">
        <pc:chgData name="Prof. P  Arumugam" userId="0e54680d-f5ce-46cc-8d3f-b3ce78c46389" providerId="ADAL" clId="{4116EE1C-71AB-4381-B91C-251A48F00093}" dt="2024-10-06T17:22:22.955" v="3"/>
        <pc:sldMkLst>
          <pc:docMk/>
          <pc:sldMk cId="3395989709" sldId="361"/>
        </pc:sldMkLst>
      </pc:sldChg>
      <pc:sldChg chg="addSp delSp modSp mod delAnim modAnim">
        <pc:chgData name="Prof. P  Arumugam" userId="0e54680d-f5ce-46cc-8d3f-b3ce78c46389" providerId="ADAL" clId="{4116EE1C-71AB-4381-B91C-251A48F00093}" dt="2024-10-10T05:41:29.488" v="395" actId="1076"/>
        <pc:sldMkLst>
          <pc:docMk/>
          <pc:sldMk cId="1166075797" sldId="430"/>
        </pc:sldMkLst>
        <pc:spChg chg="mod">
          <ac:chgData name="Prof. P  Arumugam" userId="0e54680d-f5ce-46cc-8d3f-b3ce78c46389" providerId="ADAL" clId="{4116EE1C-71AB-4381-B91C-251A48F00093}" dt="2024-10-10T05:24:12.245" v="290" actId="552"/>
          <ac:spMkLst>
            <pc:docMk/>
            <pc:sldMk cId="1166075797" sldId="430"/>
            <ac:spMk id="3" creationId="{BDEEE4D7-338C-5245-B8A5-A0F194E57320}"/>
          </ac:spMkLst>
        </pc:spChg>
        <pc:spChg chg="mod">
          <ac:chgData name="Prof. P  Arumugam" userId="0e54680d-f5ce-46cc-8d3f-b3ce78c46389" providerId="ADAL" clId="{4116EE1C-71AB-4381-B91C-251A48F00093}" dt="2024-10-10T05:24:12.245" v="290" actId="552"/>
          <ac:spMkLst>
            <pc:docMk/>
            <pc:sldMk cId="1166075797" sldId="430"/>
            <ac:spMk id="7" creationId="{6FFF1A9F-472F-CA49-80C4-F56444BDE6ED}"/>
          </ac:spMkLst>
        </pc:spChg>
        <pc:spChg chg="del mod">
          <ac:chgData name="Prof. P  Arumugam" userId="0e54680d-f5ce-46cc-8d3f-b3ce78c46389" providerId="ADAL" clId="{4116EE1C-71AB-4381-B91C-251A48F00093}" dt="2024-10-10T05:08:18.929" v="173" actId="478"/>
          <ac:spMkLst>
            <pc:docMk/>
            <pc:sldMk cId="1166075797" sldId="430"/>
            <ac:spMk id="8" creationId="{1E6F9703-0300-B24D-87E8-1233EA882133}"/>
          </ac:spMkLst>
        </pc:spChg>
        <pc:spChg chg="del mod">
          <ac:chgData name="Prof. P  Arumugam" userId="0e54680d-f5ce-46cc-8d3f-b3ce78c46389" providerId="ADAL" clId="{4116EE1C-71AB-4381-B91C-251A48F00093}" dt="2024-10-10T05:11:21.732" v="194" actId="478"/>
          <ac:spMkLst>
            <pc:docMk/>
            <pc:sldMk cId="1166075797" sldId="430"/>
            <ac:spMk id="9" creationId="{93027165-8BF5-B545-8254-313E64952C27}"/>
          </ac:spMkLst>
        </pc:spChg>
        <pc:spChg chg="add mod">
          <ac:chgData name="Prof. P  Arumugam" userId="0e54680d-f5ce-46cc-8d3f-b3ce78c46389" providerId="ADAL" clId="{4116EE1C-71AB-4381-B91C-251A48F00093}" dt="2024-10-10T05:26:33.602" v="329" actId="1076"/>
          <ac:spMkLst>
            <pc:docMk/>
            <pc:sldMk cId="1166075797" sldId="430"/>
            <ac:spMk id="10" creationId="{3651E119-7037-C705-B1F8-9C9E1298B356}"/>
          </ac:spMkLst>
        </pc:spChg>
        <pc:spChg chg="add del mod">
          <ac:chgData name="Prof. P  Arumugam" userId="0e54680d-f5ce-46cc-8d3f-b3ce78c46389" providerId="ADAL" clId="{4116EE1C-71AB-4381-B91C-251A48F00093}" dt="2024-10-10T04:50:50.204" v="80" actId="478"/>
          <ac:spMkLst>
            <pc:docMk/>
            <pc:sldMk cId="1166075797" sldId="430"/>
            <ac:spMk id="11" creationId="{429D128D-13CA-33F2-C2B6-780CC7237DCC}"/>
          </ac:spMkLst>
        </pc:spChg>
        <pc:spChg chg="add mod">
          <ac:chgData name="Prof. P  Arumugam" userId="0e54680d-f5ce-46cc-8d3f-b3ce78c46389" providerId="ADAL" clId="{4116EE1C-71AB-4381-B91C-251A48F00093}" dt="2024-10-10T05:26:24.684" v="328" actId="552"/>
          <ac:spMkLst>
            <pc:docMk/>
            <pc:sldMk cId="1166075797" sldId="430"/>
            <ac:spMk id="13" creationId="{1F8AD9D8-E9A9-CE9E-B34C-779776C5F270}"/>
          </ac:spMkLst>
        </pc:spChg>
        <pc:spChg chg="mod">
          <ac:chgData name="Prof. P  Arumugam" userId="0e54680d-f5ce-46cc-8d3f-b3ce78c46389" providerId="ADAL" clId="{4116EE1C-71AB-4381-B91C-251A48F00093}" dt="2024-10-10T05:26:24.684" v="328" actId="552"/>
          <ac:spMkLst>
            <pc:docMk/>
            <pc:sldMk cId="1166075797" sldId="430"/>
            <ac:spMk id="14" creationId="{95613A5F-C6BE-AF4D-81EC-2D98E92D1E1F}"/>
          </ac:spMkLst>
        </pc:spChg>
        <pc:spChg chg="mod">
          <ac:chgData name="Prof. P  Arumugam" userId="0e54680d-f5ce-46cc-8d3f-b3ce78c46389" providerId="ADAL" clId="{4116EE1C-71AB-4381-B91C-251A48F00093}" dt="2024-10-10T05:26:24.684" v="328" actId="552"/>
          <ac:spMkLst>
            <pc:docMk/>
            <pc:sldMk cId="1166075797" sldId="430"/>
            <ac:spMk id="15" creationId="{C06C2750-2F15-964E-AD91-36F5F48E005D}"/>
          </ac:spMkLst>
        </pc:spChg>
        <pc:spChg chg="mod">
          <ac:chgData name="Prof. P  Arumugam" userId="0e54680d-f5ce-46cc-8d3f-b3ce78c46389" providerId="ADAL" clId="{4116EE1C-71AB-4381-B91C-251A48F00093}" dt="2024-10-10T05:24:12.245" v="290" actId="552"/>
          <ac:spMkLst>
            <pc:docMk/>
            <pc:sldMk cId="1166075797" sldId="430"/>
            <ac:spMk id="17" creationId="{AB00D07B-6A8F-3E4A-8231-53ED00C7A679}"/>
          </ac:spMkLst>
        </pc:spChg>
        <pc:spChg chg="mod">
          <ac:chgData name="Prof. P  Arumugam" userId="0e54680d-f5ce-46cc-8d3f-b3ce78c46389" providerId="ADAL" clId="{4116EE1C-71AB-4381-B91C-251A48F00093}" dt="2024-10-10T05:24:12.245" v="290" actId="552"/>
          <ac:spMkLst>
            <pc:docMk/>
            <pc:sldMk cId="1166075797" sldId="430"/>
            <ac:spMk id="18" creationId="{7D969F23-36DE-4946-A495-3A5EE0E2AFA3}"/>
          </ac:spMkLst>
        </pc:spChg>
        <pc:spChg chg="mod">
          <ac:chgData name="Prof. P  Arumugam" userId="0e54680d-f5ce-46cc-8d3f-b3ce78c46389" providerId="ADAL" clId="{4116EE1C-71AB-4381-B91C-251A48F00093}" dt="2024-10-10T05:24:12.245" v="290" actId="552"/>
          <ac:spMkLst>
            <pc:docMk/>
            <pc:sldMk cId="1166075797" sldId="430"/>
            <ac:spMk id="19" creationId="{76C730DB-891F-C44D-9BEC-B71BD33F96F1}"/>
          </ac:spMkLst>
        </pc:spChg>
        <pc:spChg chg="mod">
          <ac:chgData name="Prof. P  Arumugam" userId="0e54680d-f5ce-46cc-8d3f-b3ce78c46389" providerId="ADAL" clId="{4116EE1C-71AB-4381-B91C-251A48F00093}" dt="2024-10-10T05:24:12.245" v="290" actId="552"/>
          <ac:spMkLst>
            <pc:docMk/>
            <pc:sldMk cId="1166075797" sldId="430"/>
            <ac:spMk id="20" creationId="{027A4F8F-2126-7541-BB7F-C0ABCA7AF7A4}"/>
          </ac:spMkLst>
        </pc:spChg>
        <pc:spChg chg="del mod">
          <ac:chgData name="Prof. P  Arumugam" userId="0e54680d-f5ce-46cc-8d3f-b3ce78c46389" providerId="ADAL" clId="{4116EE1C-71AB-4381-B91C-251A48F00093}" dt="2024-10-10T05:11:15.080" v="192" actId="478"/>
          <ac:spMkLst>
            <pc:docMk/>
            <pc:sldMk cId="1166075797" sldId="430"/>
            <ac:spMk id="21" creationId="{3C917791-2408-7647-AE02-C92705CA57B3}"/>
          </ac:spMkLst>
        </pc:spChg>
        <pc:spChg chg="mod">
          <ac:chgData name="Prof. P  Arumugam" userId="0e54680d-f5ce-46cc-8d3f-b3ce78c46389" providerId="ADAL" clId="{4116EE1C-71AB-4381-B91C-251A48F00093}" dt="2024-10-10T05:26:24.684" v="328" actId="552"/>
          <ac:spMkLst>
            <pc:docMk/>
            <pc:sldMk cId="1166075797" sldId="430"/>
            <ac:spMk id="22" creationId="{6138FBC1-A8F9-CA43-94D0-539E986FB552}"/>
          </ac:spMkLst>
        </pc:spChg>
        <pc:spChg chg="mod">
          <ac:chgData name="Prof. P  Arumugam" userId="0e54680d-f5ce-46cc-8d3f-b3ce78c46389" providerId="ADAL" clId="{4116EE1C-71AB-4381-B91C-251A48F00093}" dt="2024-10-10T05:36:10.635" v="362" actId="21"/>
          <ac:spMkLst>
            <pc:docMk/>
            <pc:sldMk cId="1166075797" sldId="430"/>
            <ac:spMk id="23" creationId="{33EE1951-11DD-BA4A-B0C6-A0ADB927D8E9}"/>
          </ac:spMkLst>
        </pc:spChg>
        <pc:spChg chg="add mod">
          <ac:chgData name="Prof. P  Arumugam" userId="0e54680d-f5ce-46cc-8d3f-b3ce78c46389" providerId="ADAL" clId="{4116EE1C-71AB-4381-B91C-251A48F00093}" dt="2024-10-10T05:26:41.536" v="330" actId="1076"/>
          <ac:spMkLst>
            <pc:docMk/>
            <pc:sldMk cId="1166075797" sldId="430"/>
            <ac:spMk id="24" creationId="{4CDB4BE6-FD2B-2E6B-BD06-C90CE16255FF}"/>
          </ac:spMkLst>
        </pc:spChg>
        <pc:spChg chg="del mod">
          <ac:chgData name="Prof. P  Arumugam" userId="0e54680d-f5ce-46cc-8d3f-b3ce78c46389" providerId="ADAL" clId="{4116EE1C-71AB-4381-B91C-251A48F00093}" dt="2024-10-10T05:23:27.186" v="283" actId="478"/>
          <ac:spMkLst>
            <pc:docMk/>
            <pc:sldMk cId="1166075797" sldId="430"/>
            <ac:spMk id="25" creationId="{977222C2-A99F-E144-BDA2-6F800463430D}"/>
          </ac:spMkLst>
        </pc:spChg>
        <pc:spChg chg="add mod">
          <ac:chgData name="Prof. P  Arumugam" userId="0e54680d-f5ce-46cc-8d3f-b3ce78c46389" providerId="ADAL" clId="{4116EE1C-71AB-4381-B91C-251A48F00093}" dt="2024-10-10T05:26:24.684" v="328" actId="552"/>
          <ac:spMkLst>
            <pc:docMk/>
            <pc:sldMk cId="1166075797" sldId="430"/>
            <ac:spMk id="26" creationId="{4112F02B-5D08-588E-2038-725575A2C875}"/>
          </ac:spMkLst>
        </pc:spChg>
        <pc:spChg chg="add mod">
          <ac:chgData name="Prof. P  Arumugam" userId="0e54680d-f5ce-46cc-8d3f-b3ce78c46389" providerId="ADAL" clId="{4116EE1C-71AB-4381-B91C-251A48F00093}" dt="2024-10-10T05:26:24.684" v="328" actId="552"/>
          <ac:spMkLst>
            <pc:docMk/>
            <pc:sldMk cId="1166075797" sldId="430"/>
            <ac:spMk id="28" creationId="{8B58B309-61FC-CD7C-B98A-5B0DC1110B49}"/>
          </ac:spMkLst>
        </pc:spChg>
        <pc:spChg chg="add mod">
          <ac:chgData name="Prof. P  Arumugam" userId="0e54680d-f5ce-46cc-8d3f-b3ce78c46389" providerId="ADAL" clId="{4116EE1C-71AB-4381-B91C-251A48F00093}" dt="2024-10-10T05:26:24.684" v="328" actId="552"/>
          <ac:spMkLst>
            <pc:docMk/>
            <pc:sldMk cId="1166075797" sldId="430"/>
            <ac:spMk id="29" creationId="{1BCA998D-05B5-06C0-A736-DDA79A10C68C}"/>
          </ac:spMkLst>
        </pc:spChg>
        <pc:spChg chg="add mod">
          <ac:chgData name="Prof. P  Arumugam" userId="0e54680d-f5ce-46cc-8d3f-b3ce78c46389" providerId="ADAL" clId="{4116EE1C-71AB-4381-B91C-251A48F00093}" dt="2024-10-10T05:24:12.245" v="290" actId="552"/>
          <ac:spMkLst>
            <pc:docMk/>
            <pc:sldMk cId="1166075797" sldId="430"/>
            <ac:spMk id="30" creationId="{5FF415F3-B60E-A851-E44F-888EE7F5E917}"/>
          </ac:spMkLst>
        </pc:spChg>
        <pc:spChg chg="add mod">
          <ac:chgData name="Prof. P  Arumugam" userId="0e54680d-f5ce-46cc-8d3f-b3ce78c46389" providerId="ADAL" clId="{4116EE1C-71AB-4381-B91C-251A48F00093}" dt="2024-10-10T05:24:12.245" v="290" actId="552"/>
          <ac:spMkLst>
            <pc:docMk/>
            <pc:sldMk cId="1166075797" sldId="430"/>
            <ac:spMk id="31" creationId="{388C5E4A-00FB-E51F-6818-9BA570EA1C5F}"/>
          </ac:spMkLst>
        </pc:spChg>
        <pc:spChg chg="add mod">
          <ac:chgData name="Prof. P  Arumugam" userId="0e54680d-f5ce-46cc-8d3f-b3ce78c46389" providerId="ADAL" clId="{4116EE1C-71AB-4381-B91C-251A48F00093}" dt="2024-10-10T05:41:29.488" v="395" actId="1076"/>
          <ac:spMkLst>
            <pc:docMk/>
            <pc:sldMk cId="1166075797" sldId="430"/>
            <ac:spMk id="35" creationId="{FA281A23-6E1C-31FE-AC71-35231CCC6B57}"/>
          </ac:spMkLst>
        </pc:spChg>
        <pc:inkChg chg="del">
          <ac:chgData name="Prof. P  Arumugam" userId="0e54680d-f5ce-46cc-8d3f-b3ce78c46389" providerId="ADAL" clId="{4116EE1C-71AB-4381-B91C-251A48F00093}" dt="2024-09-16T12:23:22.163" v="1" actId="478"/>
          <ac:inkMkLst>
            <pc:docMk/>
            <pc:sldMk cId="1166075797" sldId="430"/>
            <ac:inkMk id="4" creationId="{E7F27CC1-E26E-4DA1-9055-D8FC2CA07F8C}"/>
          </ac:inkMkLst>
        </pc:inkChg>
        <pc:inkChg chg="del">
          <ac:chgData name="Prof. P  Arumugam" userId="0e54680d-f5ce-46cc-8d3f-b3ce78c46389" providerId="ADAL" clId="{4116EE1C-71AB-4381-B91C-251A48F00093}" dt="2024-09-16T12:23:22.163" v="1" actId="478"/>
          <ac:inkMkLst>
            <pc:docMk/>
            <pc:sldMk cId="1166075797" sldId="430"/>
            <ac:inkMk id="5" creationId="{A2E0BE52-E58D-4BD4-992F-B2695611BF6C}"/>
          </ac:inkMkLst>
        </pc:inkChg>
        <pc:cxnChg chg="add mod">
          <ac:chgData name="Prof. P  Arumugam" userId="0e54680d-f5ce-46cc-8d3f-b3ce78c46389" providerId="ADAL" clId="{4116EE1C-71AB-4381-B91C-251A48F00093}" dt="2024-10-10T05:24:35.817" v="291" actId="14100"/>
          <ac:cxnSpMkLst>
            <pc:docMk/>
            <pc:sldMk cId="1166075797" sldId="430"/>
            <ac:cxnSpMk id="5" creationId="{8716DCC3-3C0D-7670-E3D9-CCBD2322A7E7}"/>
          </ac:cxnSpMkLst>
        </pc:cxnChg>
      </pc:sldChg>
      <pc:sldChg chg="addSp modSp mod modAnim">
        <pc:chgData name="Prof. P  Arumugam" userId="0e54680d-f5ce-46cc-8d3f-b3ce78c46389" providerId="ADAL" clId="{4116EE1C-71AB-4381-B91C-251A48F00093}" dt="2024-10-10T05:43:48.973" v="405" actId="1076"/>
        <pc:sldMkLst>
          <pc:docMk/>
          <pc:sldMk cId="307709474" sldId="432"/>
        </pc:sldMkLst>
        <pc:spChg chg="add mod">
          <ac:chgData name="Prof. P  Arumugam" userId="0e54680d-f5ce-46cc-8d3f-b3ce78c46389" providerId="ADAL" clId="{4116EE1C-71AB-4381-B91C-251A48F00093}" dt="2024-10-10T05:42:12.681" v="398" actId="1076"/>
          <ac:spMkLst>
            <pc:docMk/>
            <pc:sldMk cId="307709474" sldId="432"/>
            <ac:spMk id="4" creationId="{7F7581CD-49C4-1838-C19B-D55AFF99A9BF}"/>
          </ac:spMkLst>
        </pc:spChg>
        <pc:spChg chg="add mod">
          <ac:chgData name="Prof. P  Arumugam" userId="0e54680d-f5ce-46cc-8d3f-b3ce78c46389" providerId="ADAL" clId="{4116EE1C-71AB-4381-B91C-251A48F00093}" dt="2024-10-10T05:43:48.973" v="405" actId="1076"/>
          <ac:spMkLst>
            <pc:docMk/>
            <pc:sldMk cId="307709474" sldId="432"/>
            <ac:spMk id="7" creationId="{791E1434-9207-9BD2-6788-C8FB36C30064}"/>
          </ac:spMkLst>
        </pc:spChg>
      </pc:sldChg>
    </pc:docChg>
  </pc:docChgLst>
  <pc:docChgLst>
    <pc:chgData name="Prof. P  Arumugam" userId="0e54680d-f5ce-46cc-8d3f-b3ce78c46389" providerId="ADAL" clId="{40819DEE-C70E-459D-A56D-5979846D44F6}"/>
    <pc:docChg chg="modSld">
      <pc:chgData name="Prof. P  Arumugam" userId="0e54680d-f5ce-46cc-8d3f-b3ce78c46389" providerId="ADAL" clId="{40819DEE-C70E-459D-A56D-5979846D44F6}" dt="2024-08-14T09:56:36.049" v="14" actId="20577"/>
      <pc:docMkLst>
        <pc:docMk/>
      </pc:docMkLst>
      <pc:sldChg chg="modSp mod">
        <pc:chgData name="Prof. P  Arumugam" userId="0e54680d-f5ce-46cc-8d3f-b3ce78c46389" providerId="ADAL" clId="{40819DEE-C70E-459D-A56D-5979846D44F6}" dt="2024-08-14T09:52:36.916" v="8"/>
        <pc:sldMkLst>
          <pc:docMk/>
          <pc:sldMk cId="2026772072" sldId="262"/>
        </pc:sldMkLst>
        <pc:spChg chg="mod">
          <ac:chgData name="Prof. P  Arumugam" userId="0e54680d-f5ce-46cc-8d3f-b3ce78c46389" providerId="ADAL" clId="{40819DEE-C70E-459D-A56D-5979846D44F6}" dt="2024-08-14T09:52:16.215" v="7" actId="20577"/>
          <ac:spMkLst>
            <pc:docMk/>
            <pc:sldMk cId="2026772072" sldId="262"/>
            <ac:spMk id="2" creationId="{582605DA-FA54-BF69-D9D1-B8F6D6E46B3C}"/>
          </ac:spMkLst>
        </pc:spChg>
        <pc:spChg chg="mod">
          <ac:chgData name="Prof. P  Arumugam" userId="0e54680d-f5ce-46cc-8d3f-b3ce78c46389" providerId="ADAL" clId="{40819DEE-C70E-459D-A56D-5979846D44F6}" dt="2024-08-14T09:52:36.916" v="8"/>
          <ac:spMkLst>
            <pc:docMk/>
            <pc:sldMk cId="2026772072" sldId="262"/>
            <ac:spMk id="8" creationId="{00000000-0000-0000-0000-000000000000}"/>
          </ac:spMkLst>
        </pc:spChg>
      </pc:sldChg>
      <pc:sldChg chg="modAnim">
        <pc:chgData name="Prof. P  Arumugam" userId="0e54680d-f5ce-46cc-8d3f-b3ce78c46389" providerId="ADAL" clId="{40819DEE-C70E-459D-A56D-5979846D44F6}" dt="2024-08-14T09:53:08.339" v="10"/>
        <pc:sldMkLst>
          <pc:docMk/>
          <pc:sldMk cId="1238677572" sldId="394"/>
        </pc:sldMkLst>
      </pc:sldChg>
      <pc:sldChg chg="modSp modAnim">
        <pc:chgData name="Prof. P  Arumugam" userId="0e54680d-f5ce-46cc-8d3f-b3ce78c46389" providerId="ADAL" clId="{40819DEE-C70E-459D-A56D-5979846D44F6}" dt="2024-08-14T09:56:36.049" v="14" actId="20577"/>
        <pc:sldMkLst>
          <pc:docMk/>
          <pc:sldMk cId="762687982" sldId="400"/>
        </pc:sldMkLst>
        <pc:spChg chg="mod">
          <ac:chgData name="Prof. P  Arumugam" userId="0e54680d-f5ce-46cc-8d3f-b3ce78c46389" providerId="ADAL" clId="{40819DEE-C70E-459D-A56D-5979846D44F6}" dt="2024-08-14T09:56:36.049" v="14" actId="20577"/>
          <ac:spMkLst>
            <pc:docMk/>
            <pc:sldMk cId="762687982" sldId="400"/>
            <ac:spMk id="5" creationId="{9798ED6E-9BC7-F4E1-427E-9353BEB24727}"/>
          </ac:spMkLst>
        </pc:spChg>
      </pc:sldChg>
    </pc:docChg>
  </pc:docChgLst>
  <pc:docChgLst>
    <pc:chgData name="Arumugam Paramasivan" userId="754b1d037911e0f2" providerId="Windows Live" clId="Web-{A323B874-1F0B-4F59-9BE2-CA827086EDAF}"/>
    <pc:docChg chg="delSld">
      <pc:chgData name="Arumugam Paramasivan" userId="754b1d037911e0f2" providerId="Windows Live" clId="Web-{A323B874-1F0B-4F59-9BE2-CA827086EDAF}" dt="2023-09-29T20:09:48.456" v="76"/>
      <pc:docMkLst>
        <pc:docMk/>
      </pc:docMkLst>
      <pc:sldChg chg="del">
        <pc:chgData name="Arumugam Paramasivan" userId="754b1d037911e0f2" providerId="Windows Live" clId="Web-{A323B874-1F0B-4F59-9BE2-CA827086EDAF}" dt="2023-09-29T20:09:48.440" v="52"/>
        <pc:sldMkLst>
          <pc:docMk/>
          <pc:sldMk cId="278976711" sldId="269"/>
        </pc:sldMkLst>
      </pc:sldChg>
      <pc:sldChg chg="del">
        <pc:chgData name="Arumugam Paramasivan" userId="754b1d037911e0f2" providerId="Windows Live" clId="Web-{A323B874-1F0B-4F59-9BE2-CA827086EDAF}" dt="2023-09-29T20:09:48.425" v="51"/>
        <pc:sldMkLst>
          <pc:docMk/>
          <pc:sldMk cId="576261686" sldId="270"/>
        </pc:sldMkLst>
      </pc:sldChg>
      <pc:sldChg chg="del">
        <pc:chgData name="Arumugam Paramasivan" userId="754b1d037911e0f2" providerId="Windows Live" clId="Web-{A323B874-1F0B-4F59-9BE2-CA827086EDAF}" dt="2023-09-29T20:09:48.425" v="50"/>
        <pc:sldMkLst>
          <pc:docMk/>
          <pc:sldMk cId="1395182367" sldId="271"/>
        </pc:sldMkLst>
      </pc:sldChg>
      <pc:sldChg chg="del">
        <pc:chgData name="Arumugam Paramasivan" userId="754b1d037911e0f2" providerId="Windows Live" clId="Web-{A323B874-1F0B-4F59-9BE2-CA827086EDAF}" dt="2023-09-29T20:09:48.425" v="49"/>
        <pc:sldMkLst>
          <pc:docMk/>
          <pc:sldMk cId="2337215441" sldId="272"/>
        </pc:sldMkLst>
      </pc:sldChg>
      <pc:sldChg chg="del">
        <pc:chgData name="Arumugam Paramasivan" userId="754b1d037911e0f2" providerId="Windows Live" clId="Web-{A323B874-1F0B-4F59-9BE2-CA827086EDAF}" dt="2023-09-29T20:09:48.425" v="48"/>
        <pc:sldMkLst>
          <pc:docMk/>
          <pc:sldMk cId="688585630" sldId="273"/>
        </pc:sldMkLst>
      </pc:sldChg>
      <pc:sldChg chg="del">
        <pc:chgData name="Arumugam Paramasivan" userId="754b1d037911e0f2" providerId="Windows Live" clId="Web-{A323B874-1F0B-4F59-9BE2-CA827086EDAF}" dt="2023-09-29T20:09:48.409" v="43"/>
        <pc:sldMkLst>
          <pc:docMk/>
          <pc:sldMk cId="2984029539" sldId="274"/>
        </pc:sldMkLst>
      </pc:sldChg>
      <pc:sldChg chg="del">
        <pc:chgData name="Arumugam Paramasivan" userId="754b1d037911e0f2" providerId="Windows Live" clId="Web-{A323B874-1F0B-4F59-9BE2-CA827086EDAF}" dt="2023-09-29T20:09:48.409" v="42"/>
        <pc:sldMkLst>
          <pc:docMk/>
          <pc:sldMk cId="1527755496" sldId="275"/>
        </pc:sldMkLst>
      </pc:sldChg>
      <pc:sldChg chg="del">
        <pc:chgData name="Arumugam Paramasivan" userId="754b1d037911e0f2" providerId="Windows Live" clId="Web-{A323B874-1F0B-4F59-9BE2-CA827086EDAF}" dt="2023-09-29T20:09:48.409" v="41"/>
        <pc:sldMkLst>
          <pc:docMk/>
          <pc:sldMk cId="2794501813" sldId="276"/>
        </pc:sldMkLst>
      </pc:sldChg>
      <pc:sldChg chg="del">
        <pc:chgData name="Arumugam Paramasivan" userId="754b1d037911e0f2" providerId="Windows Live" clId="Web-{A323B874-1F0B-4F59-9BE2-CA827086EDAF}" dt="2023-09-29T20:09:48.409" v="40"/>
        <pc:sldMkLst>
          <pc:docMk/>
          <pc:sldMk cId="1852248924" sldId="277"/>
        </pc:sldMkLst>
      </pc:sldChg>
      <pc:sldChg chg="del">
        <pc:chgData name="Arumugam Paramasivan" userId="754b1d037911e0f2" providerId="Windows Live" clId="Web-{A323B874-1F0B-4F59-9BE2-CA827086EDAF}" dt="2023-09-29T20:09:48.409" v="39"/>
        <pc:sldMkLst>
          <pc:docMk/>
          <pc:sldMk cId="2745660365" sldId="278"/>
        </pc:sldMkLst>
      </pc:sldChg>
      <pc:sldChg chg="del">
        <pc:chgData name="Arumugam Paramasivan" userId="754b1d037911e0f2" providerId="Windows Live" clId="Web-{A323B874-1F0B-4F59-9BE2-CA827086EDAF}" dt="2023-09-29T20:09:48.409" v="38"/>
        <pc:sldMkLst>
          <pc:docMk/>
          <pc:sldMk cId="1602564596" sldId="279"/>
        </pc:sldMkLst>
      </pc:sldChg>
      <pc:sldChg chg="del">
        <pc:chgData name="Arumugam Paramasivan" userId="754b1d037911e0f2" providerId="Windows Live" clId="Web-{A323B874-1F0B-4F59-9BE2-CA827086EDAF}" dt="2023-09-29T20:09:48.409" v="37"/>
        <pc:sldMkLst>
          <pc:docMk/>
          <pc:sldMk cId="316480010" sldId="280"/>
        </pc:sldMkLst>
      </pc:sldChg>
      <pc:sldChg chg="del">
        <pc:chgData name="Arumugam Paramasivan" userId="754b1d037911e0f2" providerId="Windows Live" clId="Web-{A323B874-1F0B-4F59-9BE2-CA827086EDAF}" dt="2023-09-29T20:09:48.050" v="14"/>
        <pc:sldMkLst>
          <pc:docMk/>
          <pc:sldMk cId="2724233634" sldId="281"/>
        </pc:sldMkLst>
      </pc:sldChg>
      <pc:sldChg chg="del">
        <pc:chgData name="Arumugam Paramasivan" userId="754b1d037911e0f2" providerId="Windows Live" clId="Web-{A323B874-1F0B-4F59-9BE2-CA827086EDAF}" dt="2023-09-29T20:09:48.034" v="12"/>
        <pc:sldMkLst>
          <pc:docMk/>
          <pc:sldMk cId="1678481655" sldId="282"/>
        </pc:sldMkLst>
      </pc:sldChg>
      <pc:sldChg chg="del">
        <pc:chgData name="Arumugam Paramasivan" userId="754b1d037911e0f2" providerId="Windows Live" clId="Web-{A323B874-1F0B-4F59-9BE2-CA827086EDAF}" dt="2023-09-29T20:09:48.034" v="13"/>
        <pc:sldMkLst>
          <pc:docMk/>
          <pc:sldMk cId="3776978500" sldId="283"/>
        </pc:sldMkLst>
      </pc:sldChg>
      <pc:sldChg chg="del">
        <pc:chgData name="Arumugam Paramasivan" userId="754b1d037911e0f2" providerId="Windows Live" clId="Web-{A323B874-1F0B-4F59-9BE2-CA827086EDAF}" dt="2023-09-29T20:09:48.034" v="11"/>
        <pc:sldMkLst>
          <pc:docMk/>
          <pc:sldMk cId="824413019" sldId="284"/>
        </pc:sldMkLst>
      </pc:sldChg>
      <pc:sldChg chg="del">
        <pc:chgData name="Arumugam Paramasivan" userId="754b1d037911e0f2" providerId="Windows Live" clId="Web-{A323B874-1F0B-4F59-9BE2-CA827086EDAF}" dt="2023-09-29T20:09:48.050" v="15"/>
        <pc:sldMkLst>
          <pc:docMk/>
          <pc:sldMk cId="113654484" sldId="296"/>
        </pc:sldMkLst>
      </pc:sldChg>
      <pc:sldChg chg="del">
        <pc:chgData name="Arumugam Paramasivan" userId="754b1d037911e0f2" providerId="Windows Live" clId="Web-{A323B874-1F0B-4F59-9BE2-CA827086EDAF}" dt="2023-09-29T20:09:47.972" v="4"/>
        <pc:sldMkLst>
          <pc:docMk/>
          <pc:sldMk cId="2507941523" sldId="297"/>
        </pc:sldMkLst>
      </pc:sldChg>
      <pc:sldChg chg="del">
        <pc:chgData name="Arumugam Paramasivan" userId="754b1d037911e0f2" providerId="Windows Live" clId="Web-{A323B874-1F0B-4F59-9BE2-CA827086EDAF}" dt="2023-09-29T20:09:47.972" v="3"/>
        <pc:sldMkLst>
          <pc:docMk/>
          <pc:sldMk cId="1688696187" sldId="298"/>
        </pc:sldMkLst>
      </pc:sldChg>
      <pc:sldChg chg="del">
        <pc:chgData name="Arumugam Paramasivan" userId="754b1d037911e0f2" providerId="Windows Live" clId="Web-{A323B874-1F0B-4F59-9BE2-CA827086EDAF}" dt="2023-09-29T20:09:47.972" v="2"/>
        <pc:sldMkLst>
          <pc:docMk/>
          <pc:sldMk cId="2294862662" sldId="299"/>
        </pc:sldMkLst>
      </pc:sldChg>
      <pc:sldChg chg="del">
        <pc:chgData name="Arumugam Paramasivan" userId="754b1d037911e0f2" providerId="Windows Live" clId="Web-{A323B874-1F0B-4F59-9BE2-CA827086EDAF}" dt="2023-09-29T20:09:47.972" v="0"/>
        <pc:sldMkLst>
          <pc:docMk/>
          <pc:sldMk cId="2624997401" sldId="300"/>
        </pc:sldMkLst>
      </pc:sldChg>
      <pc:sldChg chg="del">
        <pc:chgData name="Arumugam Paramasivan" userId="754b1d037911e0f2" providerId="Windows Live" clId="Web-{A323B874-1F0B-4F59-9BE2-CA827086EDAF}" dt="2023-09-29T20:09:47.972" v="1"/>
        <pc:sldMkLst>
          <pc:docMk/>
          <pc:sldMk cId="692903565" sldId="301"/>
        </pc:sldMkLst>
      </pc:sldChg>
      <pc:sldChg chg="del">
        <pc:chgData name="Arumugam Paramasivan" userId="754b1d037911e0f2" providerId="Windows Live" clId="Web-{A323B874-1F0B-4F59-9BE2-CA827086EDAF}" dt="2023-09-29T20:09:48.034" v="8"/>
        <pc:sldMkLst>
          <pc:docMk/>
          <pc:sldMk cId="1513693151" sldId="306"/>
        </pc:sldMkLst>
      </pc:sldChg>
      <pc:sldChg chg="del">
        <pc:chgData name="Arumugam Paramasivan" userId="754b1d037911e0f2" providerId="Windows Live" clId="Web-{A323B874-1F0B-4F59-9BE2-CA827086EDAF}" dt="2023-09-29T20:09:48.019" v="7"/>
        <pc:sldMkLst>
          <pc:docMk/>
          <pc:sldMk cId="196373449" sldId="307"/>
        </pc:sldMkLst>
      </pc:sldChg>
      <pc:sldChg chg="del">
        <pc:chgData name="Arumugam Paramasivan" userId="754b1d037911e0f2" providerId="Windows Live" clId="Web-{A323B874-1F0B-4F59-9BE2-CA827086EDAF}" dt="2023-09-29T20:09:48.456" v="66"/>
        <pc:sldMkLst>
          <pc:docMk/>
          <pc:sldMk cId="2546354839" sldId="311"/>
        </pc:sldMkLst>
      </pc:sldChg>
      <pc:sldChg chg="del">
        <pc:chgData name="Arumugam Paramasivan" userId="754b1d037911e0f2" providerId="Windows Live" clId="Web-{A323B874-1F0B-4F59-9BE2-CA827086EDAF}" dt="2023-09-29T20:09:48.440" v="63"/>
        <pc:sldMkLst>
          <pc:docMk/>
          <pc:sldMk cId="273853687" sldId="312"/>
        </pc:sldMkLst>
      </pc:sldChg>
      <pc:sldChg chg="del">
        <pc:chgData name="Arumugam Paramasivan" userId="754b1d037911e0f2" providerId="Windows Live" clId="Web-{A323B874-1F0B-4F59-9BE2-CA827086EDAF}" dt="2023-09-29T20:09:48.440" v="64"/>
        <pc:sldMkLst>
          <pc:docMk/>
          <pc:sldMk cId="3941559374" sldId="313"/>
        </pc:sldMkLst>
      </pc:sldChg>
      <pc:sldChg chg="del">
        <pc:chgData name="Arumugam Paramasivan" userId="754b1d037911e0f2" providerId="Windows Live" clId="Web-{A323B874-1F0B-4F59-9BE2-CA827086EDAF}" dt="2023-09-29T20:09:48.440" v="62"/>
        <pc:sldMkLst>
          <pc:docMk/>
          <pc:sldMk cId="2036120982" sldId="314"/>
        </pc:sldMkLst>
      </pc:sldChg>
      <pc:sldChg chg="del">
        <pc:chgData name="Arumugam Paramasivan" userId="754b1d037911e0f2" providerId="Windows Live" clId="Web-{A323B874-1F0B-4F59-9BE2-CA827086EDAF}" dt="2023-09-29T20:09:48.440" v="61"/>
        <pc:sldMkLst>
          <pc:docMk/>
          <pc:sldMk cId="1913902496" sldId="315"/>
        </pc:sldMkLst>
      </pc:sldChg>
      <pc:sldChg chg="del">
        <pc:chgData name="Arumugam Paramasivan" userId="754b1d037911e0f2" providerId="Windows Live" clId="Web-{A323B874-1F0B-4F59-9BE2-CA827086EDAF}" dt="2023-09-29T20:09:48.440" v="60"/>
        <pc:sldMkLst>
          <pc:docMk/>
          <pc:sldMk cId="515853396" sldId="316"/>
        </pc:sldMkLst>
      </pc:sldChg>
      <pc:sldChg chg="del">
        <pc:chgData name="Arumugam Paramasivan" userId="754b1d037911e0f2" providerId="Windows Live" clId="Web-{A323B874-1F0B-4F59-9BE2-CA827086EDAF}" dt="2023-09-29T20:09:48.440" v="59"/>
        <pc:sldMkLst>
          <pc:docMk/>
          <pc:sldMk cId="3699014918" sldId="317"/>
        </pc:sldMkLst>
      </pc:sldChg>
      <pc:sldChg chg="del">
        <pc:chgData name="Arumugam Paramasivan" userId="754b1d037911e0f2" providerId="Windows Live" clId="Web-{A323B874-1F0B-4F59-9BE2-CA827086EDAF}" dt="2023-09-29T20:09:48.440" v="58"/>
        <pc:sldMkLst>
          <pc:docMk/>
          <pc:sldMk cId="1905806721" sldId="318"/>
        </pc:sldMkLst>
      </pc:sldChg>
      <pc:sldChg chg="del">
        <pc:chgData name="Arumugam Paramasivan" userId="754b1d037911e0f2" providerId="Windows Live" clId="Web-{A323B874-1F0B-4F59-9BE2-CA827086EDAF}" dt="2023-09-29T20:09:48.440" v="57"/>
        <pc:sldMkLst>
          <pc:docMk/>
          <pc:sldMk cId="559359385" sldId="319"/>
        </pc:sldMkLst>
      </pc:sldChg>
      <pc:sldChg chg="del">
        <pc:chgData name="Arumugam Paramasivan" userId="754b1d037911e0f2" providerId="Windows Live" clId="Web-{A323B874-1F0B-4F59-9BE2-CA827086EDAF}" dt="2023-09-29T20:09:48.440" v="56"/>
        <pc:sldMkLst>
          <pc:docMk/>
          <pc:sldMk cId="1655520441" sldId="320"/>
        </pc:sldMkLst>
      </pc:sldChg>
      <pc:sldChg chg="del">
        <pc:chgData name="Arumugam Paramasivan" userId="754b1d037911e0f2" providerId="Windows Live" clId="Web-{A323B874-1F0B-4F59-9BE2-CA827086EDAF}" dt="2023-09-29T20:09:48.440" v="55"/>
        <pc:sldMkLst>
          <pc:docMk/>
          <pc:sldMk cId="3244591269" sldId="321"/>
        </pc:sldMkLst>
      </pc:sldChg>
      <pc:sldChg chg="del">
        <pc:chgData name="Arumugam Paramasivan" userId="754b1d037911e0f2" providerId="Windows Live" clId="Web-{A323B874-1F0B-4F59-9BE2-CA827086EDAF}" dt="2023-09-29T20:09:48.425" v="46"/>
        <pc:sldMkLst>
          <pc:docMk/>
          <pc:sldMk cId="3523823265" sldId="322"/>
        </pc:sldMkLst>
      </pc:sldChg>
      <pc:sldChg chg="del">
        <pc:chgData name="Arumugam Paramasivan" userId="754b1d037911e0f2" providerId="Windows Live" clId="Web-{A323B874-1F0B-4F59-9BE2-CA827086EDAF}" dt="2023-09-29T20:09:48.425" v="47"/>
        <pc:sldMkLst>
          <pc:docMk/>
          <pc:sldMk cId="929926936" sldId="323"/>
        </pc:sldMkLst>
      </pc:sldChg>
      <pc:sldChg chg="del">
        <pc:chgData name="Arumugam Paramasivan" userId="754b1d037911e0f2" providerId="Windows Live" clId="Web-{A323B874-1F0B-4F59-9BE2-CA827086EDAF}" dt="2023-09-29T20:09:48.425" v="44"/>
        <pc:sldMkLst>
          <pc:docMk/>
          <pc:sldMk cId="4259616685" sldId="324"/>
        </pc:sldMkLst>
      </pc:sldChg>
      <pc:sldChg chg="del">
        <pc:chgData name="Arumugam Paramasivan" userId="754b1d037911e0f2" providerId="Windows Live" clId="Web-{A323B874-1F0B-4F59-9BE2-CA827086EDAF}" dt="2023-09-29T20:09:48.425" v="45"/>
        <pc:sldMkLst>
          <pc:docMk/>
          <pc:sldMk cId="2483950098" sldId="325"/>
        </pc:sldMkLst>
      </pc:sldChg>
      <pc:sldChg chg="del">
        <pc:chgData name="Arumugam Paramasivan" userId="754b1d037911e0f2" providerId="Windows Live" clId="Web-{A323B874-1F0B-4F59-9BE2-CA827086EDAF}" dt="2023-09-29T20:09:48.456" v="76"/>
        <pc:sldMkLst>
          <pc:docMk/>
          <pc:sldMk cId="4270780512" sldId="332"/>
        </pc:sldMkLst>
      </pc:sldChg>
      <pc:sldChg chg="del">
        <pc:chgData name="Arumugam Paramasivan" userId="754b1d037911e0f2" providerId="Windows Live" clId="Web-{A323B874-1F0B-4F59-9BE2-CA827086EDAF}" dt="2023-09-29T20:09:48.456" v="67"/>
        <pc:sldMkLst>
          <pc:docMk/>
          <pc:sldMk cId="3044834066" sldId="333"/>
        </pc:sldMkLst>
      </pc:sldChg>
      <pc:sldChg chg="del">
        <pc:chgData name="Arumugam Paramasivan" userId="754b1d037911e0f2" providerId="Windows Live" clId="Web-{A323B874-1F0B-4F59-9BE2-CA827086EDAF}" dt="2023-09-29T20:09:48.456" v="72"/>
        <pc:sldMkLst>
          <pc:docMk/>
          <pc:sldMk cId="3605342696" sldId="334"/>
        </pc:sldMkLst>
      </pc:sldChg>
      <pc:sldChg chg="del">
        <pc:chgData name="Arumugam Paramasivan" userId="754b1d037911e0f2" providerId="Windows Live" clId="Web-{A323B874-1F0B-4F59-9BE2-CA827086EDAF}" dt="2023-09-29T20:09:48.440" v="65"/>
        <pc:sldMkLst>
          <pc:docMk/>
          <pc:sldMk cId="4260028937" sldId="335"/>
        </pc:sldMkLst>
      </pc:sldChg>
      <pc:sldChg chg="del">
        <pc:chgData name="Arumugam Paramasivan" userId="754b1d037911e0f2" providerId="Windows Live" clId="Web-{A323B874-1F0B-4F59-9BE2-CA827086EDAF}" dt="2023-09-29T20:09:48.456" v="75"/>
        <pc:sldMkLst>
          <pc:docMk/>
          <pc:sldMk cId="706103671" sldId="357"/>
        </pc:sldMkLst>
      </pc:sldChg>
      <pc:sldChg chg="del">
        <pc:chgData name="Arumugam Paramasivan" userId="754b1d037911e0f2" providerId="Windows Live" clId="Web-{A323B874-1F0B-4F59-9BE2-CA827086EDAF}" dt="2023-09-29T20:09:48.456" v="73"/>
        <pc:sldMkLst>
          <pc:docMk/>
          <pc:sldMk cId="802166504" sldId="358"/>
        </pc:sldMkLst>
      </pc:sldChg>
      <pc:sldChg chg="del">
        <pc:chgData name="Arumugam Paramasivan" userId="754b1d037911e0f2" providerId="Windows Live" clId="Web-{A323B874-1F0B-4F59-9BE2-CA827086EDAF}" dt="2023-09-29T20:09:48.456" v="74"/>
        <pc:sldMkLst>
          <pc:docMk/>
          <pc:sldMk cId="409004741" sldId="362"/>
        </pc:sldMkLst>
      </pc:sldChg>
      <pc:sldChg chg="del">
        <pc:chgData name="Arumugam Paramasivan" userId="754b1d037911e0f2" providerId="Windows Live" clId="Web-{A323B874-1F0B-4F59-9BE2-CA827086EDAF}" dt="2023-09-29T20:09:48.456" v="71"/>
        <pc:sldMkLst>
          <pc:docMk/>
          <pc:sldMk cId="1053985487" sldId="363"/>
        </pc:sldMkLst>
      </pc:sldChg>
      <pc:sldChg chg="del">
        <pc:chgData name="Arumugam Paramasivan" userId="754b1d037911e0f2" providerId="Windows Live" clId="Web-{A323B874-1F0B-4F59-9BE2-CA827086EDAF}" dt="2023-09-29T20:09:48.456" v="68"/>
        <pc:sldMkLst>
          <pc:docMk/>
          <pc:sldMk cId="2579740359" sldId="364"/>
        </pc:sldMkLst>
      </pc:sldChg>
      <pc:sldChg chg="del">
        <pc:chgData name="Arumugam Paramasivan" userId="754b1d037911e0f2" providerId="Windows Live" clId="Web-{A323B874-1F0B-4F59-9BE2-CA827086EDAF}" dt="2023-09-29T20:09:48.456" v="69"/>
        <pc:sldMkLst>
          <pc:docMk/>
          <pc:sldMk cId="3595464223" sldId="365"/>
        </pc:sldMkLst>
      </pc:sldChg>
      <pc:sldChg chg="del">
        <pc:chgData name="Arumugam Paramasivan" userId="754b1d037911e0f2" providerId="Windows Live" clId="Web-{A323B874-1F0B-4F59-9BE2-CA827086EDAF}" dt="2023-09-29T20:09:48.456" v="70"/>
        <pc:sldMkLst>
          <pc:docMk/>
          <pc:sldMk cId="3356464536" sldId="366"/>
        </pc:sldMkLst>
      </pc:sldChg>
      <pc:sldChg chg="del">
        <pc:chgData name="Arumugam Paramasivan" userId="754b1d037911e0f2" providerId="Windows Live" clId="Web-{A323B874-1F0B-4F59-9BE2-CA827086EDAF}" dt="2023-09-29T20:09:48.394" v="35"/>
        <pc:sldMkLst>
          <pc:docMk/>
          <pc:sldMk cId="3429962301" sldId="367"/>
        </pc:sldMkLst>
      </pc:sldChg>
      <pc:sldChg chg="del">
        <pc:chgData name="Arumugam Paramasivan" userId="754b1d037911e0f2" providerId="Windows Live" clId="Web-{A323B874-1F0B-4F59-9BE2-CA827086EDAF}" dt="2023-09-29T20:09:48.394" v="33"/>
        <pc:sldMkLst>
          <pc:docMk/>
          <pc:sldMk cId="1706366733" sldId="368"/>
        </pc:sldMkLst>
      </pc:sldChg>
      <pc:sldChg chg="del">
        <pc:chgData name="Arumugam Paramasivan" userId="754b1d037911e0f2" providerId="Windows Live" clId="Web-{A323B874-1F0B-4F59-9BE2-CA827086EDAF}" dt="2023-09-29T20:09:48.394" v="32"/>
        <pc:sldMkLst>
          <pc:docMk/>
          <pc:sldMk cId="3178714759" sldId="369"/>
        </pc:sldMkLst>
      </pc:sldChg>
      <pc:sldChg chg="del">
        <pc:chgData name="Arumugam Paramasivan" userId="754b1d037911e0f2" providerId="Windows Live" clId="Web-{A323B874-1F0B-4F59-9BE2-CA827086EDAF}" dt="2023-09-29T20:09:48.394" v="34"/>
        <pc:sldMkLst>
          <pc:docMk/>
          <pc:sldMk cId="2305134957" sldId="370"/>
        </pc:sldMkLst>
      </pc:sldChg>
      <pc:sldChg chg="del">
        <pc:chgData name="Arumugam Paramasivan" userId="754b1d037911e0f2" providerId="Windows Live" clId="Web-{A323B874-1F0B-4F59-9BE2-CA827086EDAF}" dt="2023-09-29T20:09:48.128" v="31"/>
        <pc:sldMkLst>
          <pc:docMk/>
          <pc:sldMk cId="1867089424" sldId="371"/>
        </pc:sldMkLst>
      </pc:sldChg>
      <pc:sldChg chg="del">
        <pc:chgData name="Arumugam Paramasivan" userId="754b1d037911e0f2" providerId="Windows Live" clId="Web-{A323B874-1F0B-4F59-9BE2-CA827086EDAF}" dt="2023-09-29T20:09:48.112" v="27"/>
        <pc:sldMkLst>
          <pc:docMk/>
          <pc:sldMk cId="1231220183" sldId="372"/>
        </pc:sldMkLst>
      </pc:sldChg>
      <pc:sldChg chg="del">
        <pc:chgData name="Arumugam Paramasivan" userId="754b1d037911e0f2" providerId="Windows Live" clId="Web-{A323B874-1F0B-4F59-9BE2-CA827086EDAF}" dt="2023-09-29T20:09:48.128" v="30"/>
        <pc:sldMkLst>
          <pc:docMk/>
          <pc:sldMk cId="2523866036" sldId="373"/>
        </pc:sldMkLst>
      </pc:sldChg>
      <pc:sldChg chg="del">
        <pc:chgData name="Arumugam Paramasivan" userId="754b1d037911e0f2" providerId="Windows Live" clId="Web-{A323B874-1F0B-4F59-9BE2-CA827086EDAF}" dt="2023-09-29T20:09:48.128" v="29"/>
        <pc:sldMkLst>
          <pc:docMk/>
          <pc:sldMk cId="3096953103" sldId="374"/>
        </pc:sldMkLst>
      </pc:sldChg>
      <pc:sldChg chg="del">
        <pc:chgData name="Arumugam Paramasivan" userId="754b1d037911e0f2" providerId="Windows Live" clId="Web-{A323B874-1F0B-4F59-9BE2-CA827086EDAF}" dt="2023-09-29T20:09:48.128" v="28"/>
        <pc:sldMkLst>
          <pc:docMk/>
          <pc:sldMk cId="3517167018" sldId="375"/>
        </pc:sldMkLst>
      </pc:sldChg>
      <pc:sldChg chg="del">
        <pc:chgData name="Arumugam Paramasivan" userId="754b1d037911e0f2" providerId="Windows Live" clId="Web-{A323B874-1F0B-4F59-9BE2-CA827086EDAF}" dt="2023-09-29T20:09:48.440" v="54"/>
        <pc:sldMkLst>
          <pc:docMk/>
          <pc:sldMk cId="3725490670" sldId="376"/>
        </pc:sldMkLst>
      </pc:sldChg>
      <pc:sldChg chg="del">
        <pc:chgData name="Arumugam Paramasivan" userId="754b1d037911e0f2" providerId="Windows Live" clId="Web-{A323B874-1F0B-4F59-9BE2-CA827086EDAF}" dt="2023-09-29T20:09:48.440" v="53"/>
        <pc:sldMkLst>
          <pc:docMk/>
          <pc:sldMk cId="2225204408" sldId="377"/>
        </pc:sldMkLst>
      </pc:sldChg>
      <pc:sldChg chg="del">
        <pc:chgData name="Arumugam Paramasivan" userId="754b1d037911e0f2" providerId="Windows Live" clId="Web-{A323B874-1F0B-4F59-9BE2-CA827086EDAF}" dt="2023-09-29T20:09:48.112" v="26"/>
        <pc:sldMkLst>
          <pc:docMk/>
          <pc:sldMk cId="578472121" sldId="378"/>
        </pc:sldMkLst>
      </pc:sldChg>
      <pc:sldChg chg="del">
        <pc:chgData name="Arumugam Paramasivan" userId="754b1d037911e0f2" providerId="Windows Live" clId="Web-{A323B874-1F0B-4F59-9BE2-CA827086EDAF}" dt="2023-09-29T20:09:48.112" v="24"/>
        <pc:sldMkLst>
          <pc:docMk/>
          <pc:sldMk cId="2359235589" sldId="379"/>
        </pc:sldMkLst>
      </pc:sldChg>
      <pc:sldChg chg="del">
        <pc:chgData name="Arumugam Paramasivan" userId="754b1d037911e0f2" providerId="Windows Live" clId="Web-{A323B874-1F0B-4F59-9BE2-CA827086EDAF}" dt="2023-09-29T20:09:48.112" v="25"/>
        <pc:sldMkLst>
          <pc:docMk/>
          <pc:sldMk cId="2297927364" sldId="380"/>
        </pc:sldMkLst>
      </pc:sldChg>
      <pc:sldChg chg="del">
        <pc:chgData name="Arumugam Paramasivan" userId="754b1d037911e0f2" providerId="Windows Live" clId="Web-{A323B874-1F0B-4F59-9BE2-CA827086EDAF}" dt="2023-09-29T20:09:48.112" v="23"/>
        <pc:sldMkLst>
          <pc:docMk/>
          <pc:sldMk cId="3897856638" sldId="381"/>
        </pc:sldMkLst>
      </pc:sldChg>
      <pc:sldChg chg="del">
        <pc:chgData name="Arumugam Paramasivan" userId="754b1d037911e0f2" providerId="Windows Live" clId="Web-{A323B874-1F0B-4F59-9BE2-CA827086EDAF}" dt="2023-09-29T20:09:48.112" v="22"/>
        <pc:sldMkLst>
          <pc:docMk/>
          <pc:sldMk cId="3092779086" sldId="382"/>
        </pc:sldMkLst>
      </pc:sldChg>
      <pc:sldChg chg="del">
        <pc:chgData name="Arumugam Paramasivan" userId="754b1d037911e0f2" providerId="Windows Live" clId="Web-{A323B874-1F0B-4F59-9BE2-CA827086EDAF}" dt="2023-09-29T20:09:48.097" v="21"/>
        <pc:sldMkLst>
          <pc:docMk/>
          <pc:sldMk cId="3947832663" sldId="383"/>
        </pc:sldMkLst>
      </pc:sldChg>
      <pc:sldChg chg="del">
        <pc:chgData name="Arumugam Paramasivan" userId="754b1d037911e0f2" providerId="Windows Live" clId="Web-{A323B874-1F0B-4F59-9BE2-CA827086EDAF}" dt="2023-09-29T20:09:48.050" v="20"/>
        <pc:sldMkLst>
          <pc:docMk/>
          <pc:sldMk cId="847059222" sldId="384"/>
        </pc:sldMkLst>
      </pc:sldChg>
      <pc:sldChg chg="del">
        <pc:chgData name="Arumugam Paramasivan" userId="754b1d037911e0f2" providerId="Windows Live" clId="Web-{A323B874-1F0B-4F59-9BE2-CA827086EDAF}" dt="2023-09-29T20:09:48.050" v="19"/>
        <pc:sldMkLst>
          <pc:docMk/>
          <pc:sldMk cId="3303382455" sldId="385"/>
        </pc:sldMkLst>
      </pc:sldChg>
      <pc:sldChg chg="del">
        <pc:chgData name="Arumugam Paramasivan" userId="754b1d037911e0f2" providerId="Windows Live" clId="Web-{A323B874-1F0B-4F59-9BE2-CA827086EDAF}" dt="2023-09-29T20:09:48.409" v="36"/>
        <pc:sldMkLst>
          <pc:docMk/>
          <pc:sldMk cId="1524068391" sldId="386"/>
        </pc:sldMkLst>
      </pc:sldChg>
      <pc:sldChg chg="del">
        <pc:chgData name="Arumugam Paramasivan" userId="754b1d037911e0f2" providerId="Windows Live" clId="Web-{A323B874-1F0B-4F59-9BE2-CA827086EDAF}" dt="2023-09-29T20:09:48.050" v="18"/>
        <pc:sldMkLst>
          <pc:docMk/>
          <pc:sldMk cId="1839825600" sldId="387"/>
        </pc:sldMkLst>
      </pc:sldChg>
      <pc:sldChg chg="del">
        <pc:chgData name="Arumugam Paramasivan" userId="754b1d037911e0f2" providerId="Windows Live" clId="Web-{A323B874-1F0B-4F59-9BE2-CA827086EDAF}" dt="2023-09-29T20:09:48.050" v="17"/>
        <pc:sldMkLst>
          <pc:docMk/>
          <pc:sldMk cId="939360702" sldId="388"/>
        </pc:sldMkLst>
      </pc:sldChg>
      <pc:sldChg chg="del">
        <pc:chgData name="Arumugam Paramasivan" userId="754b1d037911e0f2" providerId="Windows Live" clId="Web-{A323B874-1F0B-4F59-9BE2-CA827086EDAF}" dt="2023-09-29T20:09:48.050" v="16"/>
        <pc:sldMkLst>
          <pc:docMk/>
          <pc:sldMk cId="1753382152" sldId="389"/>
        </pc:sldMkLst>
      </pc:sldChg>
      <pc:sldChg chg="del">
        <pc:chgData name="Arumugam Paramasivan" userId="754b1d037911e0f2" providerId="Windows Live" clId="Web-{A323B874-1F0B-4F59-9BE2-CA827086EDAF}" dt="2023-09-29T20:09:48.034" v="10"/>
        <pc:sldMkLst>
          <pc:docMk/>
          <pc:sldMk cId="2886592120" sldId="390"/>
        </pc:sldMkLst>
      </pc:sldChg>
      <pc:sldChg chg="del">
        <pc:chgData name="Arumugam Paramasivan" userId="754b1d037911e0f2" providerId="Windows Live" clId="Web-{A323B874-1F0B-4F59-9BE2-CA827086EDAF}" dt="2023-09-29T20:09:48.034" v="9"/>
        <pc:sldMkLst>
          <pc:docMk/>
          <pc:sldMk cId="2368471854" sldId="391"/>
        </pc:sldMkLst>
      </pc:sldChg>
      <pc:sldChg chg="del">
        <pc:chgData name="Arumugam Paramasivan" userId="754b1d037911e0f2" providerId="Windows Live" clId="Web-{A323B874-1F0B-4F59-9BE2-CA827086EDAF}" dt="2023-09-29T20:09:48.019" v="6"/>
        <pc:sldMkLst>
          <pc:docMk/>
          <pc:sldMk cId="3610129805" sldId="392"/>
        </pc:sldMkLst>
      </pc:sldChg>
      <pc:sldChg chg="del">
        <pc:chgData name="Arumugam Paramasivan" userId="754b1d037911e0f2" providerId="Windows Live" clId="Web-{A323B874-1F0B-4F59-9BE2-CA827086EDAF}" dt="2023-09-29T20:09:47.972" v="5"/>
        <pc:sldMkLst>
          <pc:docMk/>
          <pc:sldMk cId="2775018236" sldId="393"/>
        </pc:sldMkLst>
      </pc:sldChg>
    </pc:docChg>
  </pc:docChgLst>
  <pc:docChgLst>
    <pc:chgData name="Prof. P  Arumugam" userId="0e54680d-f5ce-46cc-8d3f-b3ce78c46389" providerId="ADAL" clId="{BE5CC90C-1A47-4867-9986-49C0C60B3C99}"/>
    <pc:docChg chg="modSld">
      <pc:chgData name="Prof. P  Arumugam" userId="0e54680d-f5ce-46cc-8d3f-b3ce78c46389" providerId="ADAL" clId="{BE5CC90C-1A47-4867-9986-49C0C60B3C99}" dt="2024-08-27T19:42:03.770" v="0" actId="20577"/>
      <pc:docMkLst>
        <pc:docMk/>
      </pc:docMkLst>
      <pc:sldChg chg="modSp">
        <pc:chgData name="Prof. P  Arumugam" userId="0e54680d-f5ce-46cc-8d3f-b3ce78c46389" providerId="ADAL" clId="{BE5CC90C-1A47-4867-9986-49C0C60B3C99}" dt="2024-08-27T19:42:03.770" v="0" actId="20577"/>
        <pc:sldMkLst>
          <pc:docMk/>
          <pc:sldMk cId="2785200825" sldId="408"/>
        </pc:sldMkLst>
        <pc:spChg chg="mod">
          <ac:chgData name="Prof. P  Arumugam" userId="0e54680d-f5ce-46cc-8d3f-b3ce78c46389" providerId="ADAL" clId="{BE5CC90C-1A47-4867-9986-49C0C60B3C99}" dt="2024-08-27T19:42:03.770" v="0" actId="20577"/>
          <ac:spMkLst>
            <pc:docMk/>
            <pc:sldMk cId="2785200825" sldId="408"/>
            <ac:spMk id="8" creationId="{18E282D7-D9F0-3477-7851-494E325C0769}"/>
          </ac:spMkLst>
        </pc:spChg>
      </pc:sldChg>
    </pc:docChg>
  </pc:docChgLst>
  <pc:docChgLst>
    <pc:chgData name="Arumugam Paramasivan" userId="754b1d037911e0f2" providerId="LiveId" clId="{07ADCC94-3F0C-460E-8901-3D9D8091EF9A}"/>
    <pc:docChg chg="undo custSel addSld delSld modSld sldOrd">
      <pc:chgData name="Arumugam Paramasivan" userId="754b1d037911e0f2" providerId="LiveId" clId="{07ADCC94-3F0C-460E-8901-3D9D8091EF9A}" dt="2023-11-07T09:23:23.528" v="4423" actId="1076"/>
      <pc:docMkLst>
        <pc:docMk/>
      </pc:docMkLst>
      <pc:sldChg chg="addSp delSp modSp mod delAnim modAnim">
        <pc:chgData name="Arumugam Paramasivan" userId="754b1d037911e0f2" providerId="LiveId" clId="{07ADCC94-3F0C-460E-8901-3D9D8091EF9A}" dt="2023-10-09T23:55:26.207" v="4240"/>
        <pc:sldMkLst>
          <pc:docMk/>
          <pc:sldMk cId="200338633" sldId="308"/>
        </pc:sldMkLst>
        <pc:spChg chg="mod">
          <ac:chgData name="Arumugam Paramasivan" userId="754b1d037911e0f2" providerId="LiveId" clId="{07ADCC94-3F0C-460E-8901-3D9D8091EF9A}" dt="2023-10-09T22:59:05.188" v="3976" actId="20577"/>
          <ac:spMkLst>
            <pc:docMk/>
            <pc:sldMk cId="200338633" sldId="308"/>
            <ac:spMk id="2" creationId="{00000000-0000-0000-0000-000000000000}"/>
          </ac:spMkLst>
        </pc:spChg>
        <pc:spChg chg="del">
          <ac:chgData name="Arumugam Paramasivan" userId="754b1d037911e0f2" providerId="LiveId" clId="{07ADCC94-3F0C-460E-8901-3D9D8091EF9A}" dt="2023-10-09T22:59:25.694" v="3978" actId="478"/>
          <ac:spMkLst>
            <pc:docMk/>
            <pc:sldMk cId="200338633" sldId="308"/>
            <ac:spMk id="3" creationId="{BDEEE4D7-338C-5245-B8A5-A0F194E57320}"/>
          </ac:spMkLst>
        </pc:spChg>
        <pc:spChg chg="add del mod">
          <ac:chgData name="Arumugam Paramasivan" userId="754b1d037911e0f2" providerId="LiveId" clId="{07ADCC94-3F0C-460E-8901-3D9D8091EF9A}" dt="2023-10-09T23:01:45.669" v="3983" actId="478"/>
          <ac:spMkLst>
            <pc:docMk/>
            <pc:sldMk cId="200338633" sldId="308"/>
            <ac:spMk id="6" creationId="{5B3F3A8D-A675-FF03-C272-5891004924B4}"/>
          </ac:spMkLst>
        </pc:spChg>
        <pc:spChg chg="mod">
          <ac:chgData name="Arumugam Paramasivan" userId="754b1d037911e0f2" providerId="LiveId" clId="{07ADCC94-3F0C-460E-8901-3D9D8091EF9A}" dt="2023-10-09T23:14:28.112" v="4049" actId="1076"/>
          <ac:spMkLst>
            <pc:docMk/>
            <pc:sldMk cId="200338633" sldId="308"/>
            <ac:spMk id="10" creationId="{1C9011AC-CA0B-E341-85B7-BDA4BB8DC8D0}"/>
          </ac:spMkLst>
        </pc:spChg>
        <pc:spChg chg="mod">
          <ac:chgData name="Arumugam Paramasivan" userId="754b1d037911e0f2" providerId="LiveId" clId="{07ADCC94-3F0C-460E-8901-3D9D8091EF9A}" dt="2023-10-09T23:14:28.112" v="4049" actId="1076"/>
          <ac:spMkLst>
            <pc:docMk/>
            <pc:sldMk cId="200338633" sldId="308"/>
            <ac:spMk id="11" creationId="{1FBA968E-55EF-034C-8232-311D80BC01A7}"/>
          </ac:spMkLst>
        </pc:spChg>
        <pc:spChg chg="mod">
          <ac:chgData name="Arumugam Paramasivan" userId="754b1d037911e0f2" providerId="LiveId" clId="{07ADCC94-3F0C-460E-8901-3D9D8091EF9A}" dt="2023-10-09T23:14:28.112" v="4049" actId="1076"/>
          <ac:spMkLst>
            <pc:docMk/>
            <pc:sldMk cId="200338633" sldId="308"/>
            <ac:spMk id="12" creationId="{85E02564-C090-1B45-AF6E-594A9453E135}"/>
          </ac:spMkLst>
        </pc:spChg>
        <pc:spChg chg="mod">
          <ac:chgData name="Arumugam Paramasivan" userId="754b1d037911e0f2" providerId="LiveId" clId="{07ADCC94-3F0C-460E-8901-3D9D8091EF9A}" dt="2023-10-09T23:14:28.112" v="4049" actId="1076"/>
          <ac:spMkLst>
            <pc:docMk/>
            <pc:sldMk cId="200338633" sldId="308"/>
            <ac:spMk id="13" creationId="{3D8B25AC-3ED8-8945-8503-7B1E68F88603}"/>
          </ac:spMkLst>
        </pc:spChg>
        <pc:spChg chg="del">
          <ac:chgData name="Arumugam Paramasivan" userId="754b1d037911e0f2" providerId="LiveId" clId="{07ADCC94-3F0C-460E-8901-3D9D8091EF9A}" dt="2023-10-09T22:59:13.969" v="3977" actId="478"/>
          <ac:spMkLst>
            <pc:docMk/>
            <pc:sldMk cId="200338633" sldId="308"/>
            <ac:spMk id="14" creationId="{95613A5F-C6BE-AF4D-81EC-2D98E92D1E1F}"/>
          </ac:spMkLst>
        </pc:spChg>
        <pc:spChg chg="del">
          <ac:chgData name="Arumugam Paramasivan" userId="754b1d037911e0f2" providerId="LiveId" clId="{07ADCC94-3F0C-460E-8901-3D9D8091EF9A}" dt="2023-10-09T22:59:13.969" v="3977" actId="478"/>
          <ac:spMkLst>
            <pc:docMk/>
            <pc:sldMk cId="200338633" sldId="308"/>
            <ac:spMk id="15" creationId="{C06C2750-2F15-964E-AD91-36F5F48E005D}"/>
          </ac:spMkLst>
        </pc:spChg>
        <pc:spChg chg="add del mod">
          <ac:chgData name="Arumugam Paramasivan" userId="754b1d037911e0f2" providerId="LiveId" clId="{07ADCC94-3F0C-460E-8901-3D9D8091EF9A}" dt="2023-10-09T23:01:45.669" v="3983" actId="478"/>
          <ac:spMkLst>
            <pc:docMk/>
            <pc:sldMk cId="200338633" sldId="308"/>
            <ac:spMk id="16" creationId="{56E1FA5C-DEAC-4C83-FF01-E40DD6F1C653}"/>
          </ac:spMkLst>
        </pc:spChg>
        <pc:spChg chg="del">
          <ac:chgData name="Arumugam Paramasivan" userId="754b1d037911e0f2" providerId="LiveId" clId="{07ADCC94-3F0C-460E-8901-3D9D8091EF9A}" dt="2023-10-09T22:59:25.694" v="3978" actId="478"/>
          <ac:spMkLst>
            <pc:docMk/>
            <pc:sldMk cId="200338633" sldId="308"/>
            <ac:spMk id="17" creationId="{AB00D07B-6A8F-3E4A-8231-53ED00C7A679}"/>
          </ac:spMkLst>
        </pc:spChg>
        <pc:spChg chg="del">
          <ac:chgData name="Arumugam Paramasivan" userId="754b1d037911e0f2" providerId="LiveId" clId="{07ADCC94-3F0C-460E-8901-3D9D8091EF9A}" dt="2023-10-09T22:59:25.694" v="3978" actId="478"/>
          <ac:spMkLst>
            <pc:docMk/>
            <pc:sldMk cId="200338633" sldId="308"/>
            <ac:spMk id="18" creationId="{7D969F23-36DE-4946-A495-3A5EE0E2AFA3}"/>
          </ac:spMkLst>
        </pc:spChg>
        <pc:spChg chg="del">
          <ac:chgData name="Arumugam Paramasivan" userId="754b1d037911e0f2" providerId="LiveId" clId="{07ADCC94-3F0C-460E-8901-3D9D8091EF9A}" dt="2023-10-09T22:59:25.694" v="3978" actId="478"/>
          <ac:spMkLst>
            <pc:docMk/>
            <pc:sldMk cId="200338633" sldId="308"/>
            <ac:spMk id="19" creationId="{76C730DB-891F-C44D-9BEC-B71BD33F96F1}"/>
          </ac:spMkLst>
        </pc:spChg>
        <pc:spChg chg="del">
          <ac:chgData name="Arumugam Paramasivan" userId="754b1d037911e0f2" providerId="LiveId" clId="{07ADCC94-3F0C-460E-8901-3D9D8091EF9A}" dt="2023-10-09T22:59:25.694" v="3978" actId="478"/>
          <ac:spMkLst>
            <pc:docMk/>
            <pc:sldMk cId="200338633" sldId="308"/>
            <ac:spMk id="20" creationId="{027A4F8F-2126-7541-BB7F-C0ABCA7AF7A4}"/>
          </ac:spMkLst>
        </pc:spChg>
        <pc:spChg chg="del">
          <ac:chgData name="Arumugam Paramasivan" userId="754b1d037911e0f2" providerId="LiveId" clId="{07ADCC94-3F0C-460E-8901-3D9D8091EF9A}" dt="2023-10-09T22:59:25.694" v="3978" actId="478"/>
          <ac:spMkLst>
            <pc:docMk/>
            <pc:sldMk cId="200338633" sldId="308"/>
            <ac:spMk id="21" creationId="{3C917791-2408-7647-AE02-C92705CA57B3}"/>
          </ac:spMkLst>
        </pc:spChg>
        <pc:spChg chg="del">
          <ac:chgData name="Arumugam Paramasivan" userId="754b1d037911e0f2" providerId="LiveId" clId="{07ADCC94-3F0C-460E-8901-3D9D8091EF9A}" dt="2023-10-09T22:59:13.969" v="3977" actId="478"/>
          <ac:spMkLst>
            <pc:docMk/>
            <pc:sldMk cId="200338633" sldId="308"/>
            <ac:spMk id="22" creationId="{6138FBC1-A8F9-CA43-94D0-539E986FB552}"/>
          </ac:spMkLst>
        </pc:spChg>
        <pc:spChg chg="del">
          <ac:chgData name="Arumugam Paramasivan" userId="754b1d037911e0f2" providerId="LiveId" clId="{07ADCC94-3F0C-460E-8901-3D9D8091EF9A}" dt="2023-10-09T22:59:25.694" v="3978" actId="478"/>
          <ac:spMkLst>
            <pc:docMk/>
            <pc:sldMk cId="200338633" sldId="308"/>
            <ac:spMk id="23" creationId="{33EE1951-11DD-BA4A-B0C6-A0ADB927D8E9}"/>
          </ac:spMkLst>
        </pc:spChg>
        <pc:spChg chg="add mod">
          <ac:chgData name="Arumugam Paramasivan" userId="754b1d037911e0f2" providerId="LiveId" clId="{07ADCC94-3F0C-460E-8901-3D9D8091EF9A}" dt="2023-10-09T23:12:18.775" v="4036" actId="1076"/>
          <ac:spMkLst>
            <pc:docMk/>
            <pc:sldMk cId="200338633" sldId="308"/>
            <ac:spMk id="24" creationId="{14217526-996D-FBC5-11ED-2E0F796283B8}"/>
          </ac:spMkLst>
        </pc:spChg>
        <pc:spChg chg="del">
          <ac:chgData name="Arumugam Paramasivan" userId="754b1d037911e0f2" providerId="LiveId" clId="{07ADCC94-3F0C-460E-8901-3D9D8091EF9A}" dt="2023-10-09T22:59:25.694" v="3978" actId="478"/>
          <ac:spMkLst>
            <pc:docMk/>
            <pc:sldMk cId="200338633" sldId="308"/>
            <ac:spMk id="25" creationId="{977222C2-A99F-E144-BDA2-6F800463430D}"/>
          </ac:spMkLst>
        </pc:spChg>
        <pc:spChg chg="add mod">
          <ac:chgData name="Arumugam Paramasivan" userId="754b1d037911e0f2" providerId="LiveId" clId="{07ADCC94-3F0C-460E-8901-3D9D8091EF9A}" dt="2023-10-09T23:12:18.775" v="4036" actId="1076"/>
          <ac:spMkLst>
            <pc:docMk/>
            <pc:sldMk cId="200338633" sldId="308"/>
            <ac:spMk id="26" creationId="{566050C4-C459-389C-37CE-84524AA6886C}"/>
          </ac:spMkLst>
        </pc:spChg>
        <pc:spChg chg="add mod">
          <ac:chgData name="Arumugam Paramasivan" userId="754b1d037911e0f2" providerId="LiveId" clId="{07ADCC94-3F0C-460E-8901-3D9D8091EF9A}" dt="2023-10-09T23:09:35.525" v="4008" actId="20577"/>
          <ac:spMkLst>
            <pc:docMk/>
            <pc:sldMk cId="200338633" sldId="308"/>
            <ac:spMk id="27" creationId="{94A8F3A1-9F7E-5B58-CF37-EE10DBFEEBD4}"/>
          </ac:spMkLst>
        </pc:spChg>
        <pc:spChg chg="add mod">
          <ac:chgData name="Arumugam Paramasivan" userId="754b1d037911e0f2" providerId="LiveId" clId="{07ADCC94-3F0C-460E-8901-3D9D8091EF9A}" dt="2023-10-09T23:10:22.701" v="4014" actId="1076"/>
          <ac:spMkLst>
            <pc:docMk/>
            <pc:sldMk cId="200338633" sldId="308"/>
            <ac:spMk id="28" creationId="{BA303BA2-8898-0695-E4DA-2C9F3E19F564}"/>
          </ac:spMkLst>
        </pc:spChg>
        <pc:spChg chg="add mod">
          <ac:chgData name="Arumugam Paramasivan" userId="754b1d037911e0f2" providerId="LiveId" clId="{07ADCC94-3F0C-460E-8901-3D9D8091EF9A}" dt="2023-10-09T23:12:26.512" v="4037" actId="1076"/>
          <ac:spMkLst>
            <pc:docMk/>
            <pc:sldMk cId="200338633" sldId="308"/>
            <ac:spMk id="29" creationId="{22E04C5D-AF9C-A9B6-F214-4297BD2D0A93}"/>
          </ac:spMkLst>
        </pc:spChg>
        <pc:spChg chg="add mod">
          <ac:chgData name="Arumugam Paramasivan" userId="754b1d037911e0f2" providerId="LiveId" clId="{07ADCC94-3F0C-460E-8901-3D9D8091EF9A}" dt="2023-10-09T23:14:45.564" v="4051" actId="1076"/>
          <ac:spMkLst>
            <pc:docMk/>
            <pc:sldMk cId="200338633" sldId="308"/>
            <ac:spMk id="30" creationId="{FCBC9DE9-8FA6-72B9-5E85-03A3CA73C4BB}"/>
          </ac:spMkLst>
        </pc:spChg>
        <pc:spChg chg="add mod">
          <ac:chgData name="Arumugam Paramasivan" userId="754b1d037911e0f2" providerId="LiveId" clId="{07ADCC94-3F0C-460E-8901-3D9D8091EF9A}" dt="2023-10-09T23:14:45.564" v="4051" actId="1076"/>
          <ac:spMkLst>
            <pc:docMk/>
            <pc:sldMk cId="200338633" sldId="308"/>
            <ac:spMk id="31" creationId="{082897EB-4DAB-0E9A-8DDD-7848CAA443AB}"/>
          </ac:spMkLst>
        </pc:spChg>
        <pc:spChg chg="add mod">
          <ac:chgData name="Arumugam Paramasivan" userId="754b1d037911e0f2" providerId="LiveId" clId="{07ADCC94-3F0C-460E-8901-3D9D8091EF9A}" dt="2023-10-09T23:14:50.289" v="4052" actId="1076"/>
          <ac:spMkLst>
            <pc:docMk/>
            <pc:sldMk cId="200338633" sldId="308"/>
            <ac:spMk id="32" creationId="{396A9F9F-4BF4-1004-C772-E3C67C0E89C5}"/>
          </ac:spMkLst>
        </pc:spChg>
      </pc:sldChg>
      <pc:sldChg chg="ord">
        <pc:chgData name="Arumugam Paramasivan" userId="754b1d037911e0f2" providerId="LiveId" clId="{07ADCC94-3F0C-460E-8901-3D9D8091EF9A}" dt="2023-10-09T20:20:00.576" v="2860"/>
        <pc:sldMkLst>
          <pc:docMk/>
          <pc:sldMk cId="1185972358" sldId="309"/>
        </pc:sldMkLst>
      </pc:sldChg>
      <pc:sldChg chg="modSp mod">
        <pc:chgData name="Arumugam Paramasivan" userId="754b1d037911e0f2" providerId="LiveId" clId="{07ADCC94-3F0C-460E-8901-3D9D8091EF9A}" dt="2023-10-04T04:26:03.341" v="2022" actId="13926"/>
        <pc:sldMkLst>
          <pc:docMk/>
          <pc:sldMk cId="3848027497" sldId="328"/>
        </pc:sldMkLst>
        <pc:spChg chg="mod">
          <ac:chgData name="Arumugam Paramasivan" userId="754b1d037911e0f2" providerId="LiveId" clId="{07ADCC94-3F0C-460E-8901-3D9D8091EF9A}" dt="2023-10-04T04:26:03.341" v="2022" actId="13926"/>
          <ac:spMkLst>
            <pc:docMk/>
            <pc:sldMk cId="3848027497" sldId="328"/>
            <ac:spMk id="23" creationId="{108DAE63-C429-E54F-9C79-CCB87DCFB871}"/>
          </ac:spMkLst>
        </pc:spChg>
      </pc:sldChg>
      <pc:sldChg chg="addSp delSp modSp mod delAnim modAnim">
        <pc:chgData name="Arumugam Paramasivan" userId="754b1d037911e0f2" providerId="LiveId" clId="{07ADCC94-3F0C-460E-8901-3D9D8091EF9A}" dt="2023-10-09T23:52:34.324" v="4236"/>
        <pc:sldMkLst>
          <pc:docMk/>
          <pc:sldMk cId="2593064583" sldId="331"/>
        </pc:sldMkLst>
        <pc:spChg chg="add mod">
          <ac:chgData name="Arumugam Paramasivan" userId="754b1d037911e0f2" providerId="LiveId" clId="{07ADCC94-3F0C-460E-8901-3D9D8091EF9A}" dt="2023-10-09T23:52:22.204" v="4235" actId="1076"/>
          <ac:spMkLst>
            <pc:docMk/>
            <pc:sldMk cId="2593064583" sldId="331"/>
            <ac:spMk id="4" creationId="{A96D0191-2238-5A9B-54AD-C1305972DB9D}"/>
          </ac:spMkLst>
        </pc:spChg>
        <pc:spChg chg="del">
          <ac:chgData name="Arumugam Paramasivan" userId="754b1d037911e0f2" providerId="LiveId" clId="{07ADCC94-3F0C-460E-8901-3D9D8091EF9A}" dt="2023-10-09T23:51:42.980" v="4232" actId="478"/>
          <ac:spMkLst>
            <pc:docMk/>
            <pc:sldMk cId="2593064583" sldId="331"/>
            <ac:spMk id="5" creationId="{B0A8E12E-F078-B217-4512-FD1BA7435AD7}"/>
          </ac:spMkLst>
        </pc:spChg>
        <pc:spChg chg="del">
          <ac:chgData name="Arumugam Paramasivan" userId="754b1d037911e0f2" providerId="LiveId" clId="{07ADCC94-3F0C-460E-8901-3D9D8091EF9A}" dt="2023-10-09T23:51:47.387" v="4233" actId="478"/>
          <ac:spMkLst>
            <pc:docMk/>
            <pc:sldMk cId="2593064583" sldId="331"/>
            <ac:spMk id="7" creationId="{3FC66090-14C5-46FC-CA3A-43B19DC814B4}"/>
          </ac:spMkLst>
        </pc:spChg>
      </pc:sldChg>
      <pc:sldChg chg="modSp mod">
        <pc:chgData name="Arumugam Paramasivan" userId="754b1d037911e0f2" providerId="LiveId" clId="{07ADCC94-3F0C-460E-8901-3D9D8091EF9A}" dt="2023-11-01T08:31:23.238" v="4281" actId="14100"/>
        <pc:sldMkLst>
          <pc:docMk/>
          <pc:sldMk cId="0" sldId="344"/>
        </pc:sldMkLst>
        <pc:spChg chg="mod">
          <ac:chgData name="Arumugam Paramasivan" userId="754b1d037911e0f2" providerId="LiveId" clId="{07ADCC94-3F0C-460E-8901-3D9D8091EF9A}" dt="2023-11-01T08:31:23.238" v="4281" actId="14100"/>
          <ac:spMkLst>
            <pc:docMk/>
            <pc:sldMk cId="0" sldId="344"/>
            <ac:spMk id="10" creationId="{AA2892D9-B23A-2F56-A265-EA1767B3C447}"/>
          </ac:spMkLst>
        </pc:spChg>
      </pc:sldChg>
      <pc:sldChg chg="modSp mod">
        <pc:chgData name="Arumugam Paramasivan" userId="754b1d037911e0f2" providerId="LiveId" clId="{07ADCC94-3F0C-460E-8901-3D9D8091EF9A}" dt="2023-11-06T22:12:06.074" v="4282" actId="20577"/>
        <pc:sldMkLst>
          <pc:docMk/>
          <pc:sldMk cId="3441150090" sldId="359"/>
        </pc:sldMkLst>
        <pc:spChg chg="mod">
          <ac:chgData name="Arumugam Paramasivan" userId="754b1d037911e0f2" providerId="LiveId" clId="{07ADCC94-3F0C-460E-8901-3D9D8091EF9A}" dt="2023-11-06T22:12:06.074" v="4282" actId="20577"/>
          <ac:spMkLst>
            <pc:docMk/>
            <pc:sldMk cId="3441150090" sldId="359"/>
            <ac:spMk id="20" creationId="{8B5593B7-FD37-A647-14BB-3082A4CDBE49}"/>
          </ac:spMkLst>
        </pc:spChg>
      </pc:sldChg>
      <pc:sldChg chg="addSp modSp mod modAnim">
        <pc:chgData name="Arumugam Paramasivan" userId="754b1d037911e0f2" providerId="LiveId" clId="{07ADCC94-3F0C-460E-8901-3D9D8091EF9A}" dt="2023-10-03T03:03:45.305" v="1984" actId="1036"/>
        <pc:sldMkLst>
          <pc:docMk/>
          <pc:sldMk cId="4009831311" sldId="411"/>
        </pc:sldMkLst>
        <pc:spChg chg="add mod">
          <ac:chgData name="Arumugam Paramasivan" userId="754b1d037911e0f2" providerId="LiveId" clId="{07ADCC94-3F0C-460E-8901-3D9D8091EF9A}" dt="2023-10-03T03:03:45.305" v="1984" actId="1036"/>
          <ac:spMkLst>
            <pc:docMk/>
            <pc:sldMk cId="4009831311" sldId="411"/>
            <ac:spMk id="3" creationId="{EB14FFAE-FFCF-4172-D799-3218FA41222F}"/>
          </ac:spMkLst>
        </pc:spChg>
        <pc:spChg chg="mod">
          <ac:chgData name="Arumugam Paramasivan" userId="754b1d037911e0f2" providerId="LiveId" clId="{07ADCC94-3F0C-460E-8901-3D9D8091EF9A}" dt="2023-10-03T03:03:45.305" v="1984" actId="1036"/>
          <ac:spMkLst>
            <pc:docMk/>
            <pc:sldMk cId="4009831311" sldId="411"/>
            <ac:spMk id="45" creationId="{A2A84078-902F-7385-CA9F-A21226F87C96}"/>
          </ac:spMkLst>
        </pc:spChg>
        <pc:spChg chg="mod">
          <ac:chgData name="Arumugam Paramasivan" userId="754b1d037911e0f2" providerId="LiveId" clId="{07ADCC94-3F0C-460E-8901-3D9D8091EF9A}" dt="2023-10-03T03:03:33.793" v="1962" actId="1036"/>
          <ac:spMkLst>
            <pc:docMk/>
            <pc:sldMk cId="4009831311" sldId="411"/>
            <ac:spMk id="46" creationId="{78C582C7-F762-81E9-FE1D-5D765888DC7C}"/>
          </ac:spMkLst>
        </pc:spChg>
      </pc:sldChg>
      <pc:sldChg chg="addSp delSp modSp mod modAnim">
        <pc:chgData name="Arumugam Paramasivan" userId="754b1d037911e0f2" providerId="LiveId" clId="{07ADCC94-3F0C-460E-8901-3D9D8091EF9A}" dt="2023-09-29T22:54:08.157" v="626" actId="1076"/>
        <pc:sldMkLst>
          <pc:docMk/>
          <pc:sldMk cId="735458566" sldId="415"/>
        </pc:sldMkLst>
        <pc:spChg chg="add mod">
          <ac:chgData name="Arumugam Paramasivan" userId="754b1d037911e0f2" providerId="LiveId" clId="{07ADCC94-3F0C-460E-8901-3D9D8091EF9A}" dt="2023-09-29T22:51:47.793" v="618" actId="1076"/>
          <ac:spMkLst>
            <pc:docMk/>
            <pc:sldMk cId="735458566" sldId="415"/>
            <ac:spMk id="3" creationId="{D6B69AF5-5136-0770-824D-212935FDD91E}"/>
          </ac:spMkLst>
        </pc:spChg>
        <pc:spChg chg="add mod ord">
          <ac:chgData name="Arumugam Paramasivan" userId="754b1d037911e0f2" providerId="LiveId" clId="{07ADCC94-3F0C-460E-8901-3D9D8091EF9A}" dt="2023-09-29T22:51:47.793" v="618" actId="1076"/>
          <ac:spMkLst>
            <pc:docMk/>
            <pc:sldMk cId="735458566" sldId="415"/>
            <ac:spMk id="4" creationId="{F8F6E177-E460-2D77-6032-F71235E92B8D}"/>
          </ac:spMkLst>
        </pc:spChg>
        <pc:spChg chg="mod">
          <ac:chgData name="Arumugam Paramasivan" userId="754b1d037911e0f2" providerId="LiveId" clId="{07ADCC94-3F0C-460E-8901-3D9D8091EF9A}" dt="2023-09-29T22:51:47.793" v="618" actId="1076"/>
          <ac:spMkLst>
            <pc:docMk/>
            <pc:sldMk cId="735458566" sldId="415"/>
            <ac:spMk id="5" creationId="{294CB7C5-A249-6282-6AF4-8D6989A2FADB}"/>
          </ac:spMkLst>
        </pc:spChg>
        <pc:spChg chg="mod">
          <ac:chgData name="Arumugam Paramasivan" userId="754b1d037911e0f2" providerId="LiveId" clId="{07ADCC94-3F0C-460E-8901-3D9D8091EF9A}" dt="2023-09-29T22:51:47.793" v="618" actId="1076"/>
          <ac:spMkLst>
            <pc:docMk/>
            <pc:sldMk cId="735458566" sldId="415"/>
            <ac:spMk id="8" creationId="{577979B7-870B-9080-383F-23B5134D0E3F}"/>
          </ac:spMkLst>
        </pc:spChg>
        <pc:spChg chg="mod">
          <ac:chgData name="Arumugam Paramasivan" userId="754b1d037911e0f2" providerId="LiveId" clId="{07ADCC94-3F0C-460E-8901-3D9D8091EF9A}" dt="2023-09-29T22:51:47.793" v="618" actId="1076"/>
          <ac:spMkLst>
            <pc:docMk/>
            <pc:sldMk cId="735458566" sldId="415"/>
            <ac:spMk id="9" creationId="{1F9F2CE5-5EF7-DE9A-ED98-64711B0A0ABA}"/>
          </ac:spMkLst>
        </pc:spChg>
        <pc:spChg chg="mod">
          <ac:chgData name="Arumugam Paramasivan" userId="754b1d037911e0f2" providerId="LiveId" clId="{07ADCC94-3F0C-460E-8901-3D9D8091EF9A}" dt="2023-09-29T22:51:47.793" v="618" actId="1076"/>
          <ac:spMkLst>
            <pc:docMk/>
            <pc:sldMk cId="735458566" sldId="415"/>
            <ac:spMk id="10" creationId="{A26253ED-E6B3-B6C0-FD87-EDA3A2DEB622}"/>
          </ac:spMkLst>
        </pc:spChg>
        <pc:spChg chg="mod">
          <ac:chgData name="Arumugam Paramasivan" userId="754b1d037911e0f2" providerId="LiveId" clId="{07ADCC94-3F0C-460E-8901-3D9D8091EF9A}" dt="2023-09-29T22:51:47.793" v="618" actId="1076"/>
          <ac:spMkLst>
            <pc:docMk/>
            <pc:sldMk cId="735458566" sldId="415"/>
            <ac:spMk id="11" creationId="{E680EF15-DCCE-B5B8-8AC9-8D0378A05ED3}"/>
          </ac:spMkLst>
        </pc:spChg>
        <pc:spChg chg="mod">
          <ac:chgData name="Arumugam Paramasivan" userId="754b1d037911e0f2" providerId="LiveId" clId="{07ADCC94-3F0C-460E-8901-3D9D8091EF9A}" dt="2023-09-29T22:51:47.793" v="618" actId="1076"/>
          <ac:spMkLst>
            <pc:docMk/>
            <pc:sldMk cId="735458566" sldId="415"/>
            <ac:spMk id="15" creationId="{FC538C35-5E60-CC5C-8114-5A45259D30D9}"/>
          </ac:spMkLst>
        </pc:spChg>
        <pc:spChg chg="add mod">
          <ac:chgData name="Arumugam Paramasivan" userId="754b1d037911e0f2" providerId="LiveId" clId="{07ADCC94-3F0C-460E-8901-3D9D8091EF9A}" dt="2023-09-29T22:51:47.793" v="618" actId="1076"/>
          <ac:spMkLst>
            <pc:docMk/>
            <pc:sldMk cId="735458566" sldId="415"/>
            <ac:spMk id="17" creationId="{25F76974-A710-5357-1785-897188595A64}"/>
          </ac:spMkLst>
        </pc:spChg>
        <pc:spChg chg="add mod">
          <ac:chgData name="Arumugam Paramasivan" userId="754b1d037911e0f2" providerId="LiveId" clId="{07ADCC94-3F0C-460E-8901-3D9D8091EF9A}" dt="2023-09-29T22:51:47.793" v="618" actId="1076"/>
          <ac:spMkLst>
            <pc:docMk/>
            <pc:sldMk cId="735458566" sldId="415"/>
            <ac:spMk id="24" creationId="{02801183-14D0-70AF-7847-E9D91AD2D2DD}"/>
          </ac:spMkLst>
        </pc:spChg>
        <pc:spChg chg="add mod">
          <ac:chgData name="Arumugam Paramasivan" userId="754b1d037911e0f2" providerId="LiveId" clId="{07ADCC94-3F0C-460E-8901-3D9D8091EF9A}" dt="2023-09-29T22:51:47.793" v="618" actId="1076"/>
          <ac:spMkLst>
            <pc:docMk/>
            <pc:sldMk cId="735458566" sldId="415"/>
            <ac:spMk id="25" creationId="{9C5B992C-8C78-8640-F651-42A7BE042CA2}"/>
          </ac:spMkLst>
        </pc:spChg>
        <pc:spChg chg="add mod">
          <ac:chgData name="Arumugam Paramasivan" userId="754b1d037911e0f2" providerId="LiveId" clId="{07ADCC94-3F0C-460E-8901-3D9D8091EF9A}" dt="2023-09-29T20:56:11.827" v="323" actId="20577"/>
          <ac:spMkLst>
            <pc:docMk/>
            <pc:sldMk cId="735458566" sldId="415"/>
            <ac:spMk id="26" creationId="{0EDFDF1C-2474-D707-3F05-85D734D8DDED}"/>
          </ac:spMkLst>
        </pc:spChg>
        <pc:spChg chg="add mod">
          <ac:chgData name="Arumugam Paramasivan" userId="754b1d037911e0f2" providerId="LiveId" clId="{07ADCC94-3F0C-460E-8901-3D9D8091EF9A}" dt="2023-09-29T22:52:25.955" v="619" actId="1076"/>
          <ac:spMkLst>
            <pc:docMk/>
            <pc:sldMk cId="735458566" sldId="415"/>
            <ac:spMk id="27" creationId="{69FF5678-B34A-8901-6900-BC76A96122FF}"/>
          </ac:spMkLst>
        </pc:spChg>
        <pc:spChg chg="add mod">
          <ac:chgData name="Arumugam Paramasivan" userId="754b1d037911e0f2" providerId="LiveId" clId="{07ADCC94-3F0C-460E-8901-3D9D8091EF9A}" dt="2023-09-29T20:43:03.825" v="306" actId="20577"/>
          <ac:spMkLst>
            <pc:docMk/>
            <pc:sldMk cId="735458566" sldId="415"/>
            <ac:spMk id="28" creationId="{D5437635-B233-53D1-705A-9527205F56CF}"/>
          </ac:spMkLst>
        </pc:spChg>
        <pc:spChg chg="add del">
          <ac:chgData name="Arumugam Paramasivan" userId="754b1d037911e0f2" providerId="LiveId" clId="{07ADCC94-3F0C-460E-8901-3D9D8091EF9A}" dt="2023-09-29T20:55:02.025" v="309" actId="22"/>
          <ac:spMkLst>
            <pc:docMk/>
            <pc:sldMk cId="735458566" sldId="415"/>
            <ac:spMk id="30" creationId="{C46555C9-F755-CD3D-F1E4-1C045CECFE9A}"/>
          </ac:spMkLst>
        </pc:spChg>
        <pc:spChg chg="add mod">
          <ac:chgData name="Arumugam Paramasivan" userId="754b1d037911e0f2" providerId="LiveId" clId="{07ADCC94-3F0C-460E-8901-3D9D8091EF9A}" dt="2023-09-29T20:56:26.944" v="324" actId="1076"/>
          <ac:spMkLst>
            <pc:docMk/>
            <pc:sldMk cId="735458566" sldId="415"/>
            <ac:spMk id="32" creationId="{2C6C66A5-542F-7004-EE51-D3C937EE3FE7}"/>
          </ac:spMkLst>
        </pc:spChg>
        <pc:spChg chg="add mod">
          <ac:chgData name="Arumugam Paramasivan" userId="754b1d037911e0f2" providerId="LiveId" clId="{07ADCC94-3F0C-460E-8901-3D9D8091EF9A}" dt="2023-09-29T22:54:08.157" v="626" actId="1076"/>
          <ac:spMkLst>
            <pc:docMk/>
            <pc:sldMk cId="735458566" sldId="415"/>
            <ac:spMk id="33" creationId="{55BA7E38-6FE4-F0FE-C1ED-CB984C7AC602}"/>
          </ac:spMkLst>
        </pc:spChg>
        <pc:spChg chg="add mod">
          <ac:chgData name="Arumugam Paramasivan" userId="754b1d037911e0f2" providerId="LiveId" clId="{07ADCC94-3F0C-460E-8901-3D9D8091EF9A}" dt="2023-09-29T22:53:50.354" v="625" actId="1076"/>
          <ac:spMkLst>
            <pc:docMk/>
            <pc:sldMk cId="735458566" sldId="415"/>
            <ac:spMk id="34" creationId="{AEC2AACC-9803-E758-A3BB-7A44C5F68B61}"/>
          </ac:spMkLst>
        </pc:spChg>
        <pc:cxnChg chg="mod">
          <ac:chgData name="Arumugam Paramasivan" userId="754b1d037911e0f2" providerId="LiveId" clId="{07ADCC94-3F0C-460E-8901-3D9D8091EF9A}" dt="2023-09-29T22:51:47.793" v="618" actId="1076"/>
          <ac:cxnSpMkLst>
            <pc:docMk/>
            <pc:sldMk cId="735458566" sldId="415"/>
            <ac:cxnSpMk id="6" creationId="{2C7A82DC-AA55-0A5C-34D3-8CA51DB665B1}"/>
          </ac:cxnSpMkLst>
        </pc:cxnChg>
        <pc:cxnChg chg="mod">
          <ac:chgData name="Arumugam Paramasivan" userId="754b1d037911e0f2" providerId="LiveId" clId="{07ADCC94-3F0C-460E-8901-3D9D8091EF9A}" dt="2023-09-29T22:51:47.793" v="618" actId="1076"/>
          <ac:cxnSpMkLst>
            <pc:docMk/>
            <pc:sldMk cId="735458566" sldId="415"/>
            <ac:cxnSpMk id="7" creationId="{56EA28A7-EF5E-CE80-459E-EFFD458C74F5}"/>
          </ac:cxnSpMkLst>
        </pc:cxnChg>
        <pc:cxnChg chg="add mod">
          <ac:chgData name="Arumugam Paramasivan" userId="754b1d037911e0f2" providerId="LiveId" clId="{07ADCC94-3F0C-460E-8901-3D9D8091EF9A}" dt="2023-09-29T22:51:47.793" v="618" actId="1076"/>
          <ac:cxnSpMkLst>
            <pc:docMk/>
            <pc:sldMk cId="735458566" sldId="415"/>
            <ac:cxnSpMk id="12" creationId="{0144ADA5-21FD-BABE-50FB-E82A161B74A5}"/>
          </ac:cxnSpMkLst>
        </pc:cxnChg>
        <pc:cxnChg chg="mod">
          <ac:chgData name="Arumugam Paramasivan" userId="754b1d037911e0f2" providerId="LiveId" clId="{07ADCC94-3F0C-460E-8901-3D9D8091EF9A}" dt="2023-09-29T22:51:47.793" v="618" actId="1076"/>
          <ac:cxnSpMkLst>
            <pc:docMk/>
            <pc:sldMk cId="735458566" sldId="415"/>
            <ac:cxnSpMk id="13" creationId="{2E96756D-D632-821C-204E-C4EAD588AD2C}"/>
          </ac:cxnSpMkLst>
        </pc:cxnChg>
        <pc:cxnChg chg="add mod">
          <ac:chgData name="Arumugam Paramasivan" userId="754b1d037911e0f2" providerId="LiveId" clId="{07ADCC94-3F0C-460E-8901-3D9D8091EF9A}" dt="2023-09-29T22:51:47.793" v="618" actId="1076"/>
          <ac:cxnSpMkLst>
            <pc:docMk/>
            <pc:sldMk cId="735458566" sldId="415"/>
            <ac:cxnSpMk id="14" creationId="{72CA4950-05B1-5DC1-FF09-119E331185B9}"/>
          </ac:cxnSpMkLst>
        </pc:cxnChg>
        <pc:cxnChg chg="del">
          <ac:chgData name="Arumugam Paramasivan" userId="754b1d037911e0f2" providerId="LiveId" clId="{07ADCC94-3F0C-460E-8901-3D9D8091EF9A}" dt="2023-09-29T20:16:50.630" v="124" actId="478"/>
          <ac:cxnSpMkLst>
            <pc:docMk/>
            <pc:sldMk cId="735458566" sldId="415"/>
            <ac:cxnSpMk id="16" creationId="{4F6D5B4F-7D9D-5BC9-0578-D7D9E4338970}"/>
          </ac:cxnSpMkLst>
        </pc:cxnChg>
        <pc:cxnChg chg="mod">
          <ac:chgData name="Arumugam Paramasivan" userId="754b1d037911e0f2" providerId="LiveId" clId="{07ADCC94-3F0C-460E-8901-3D9D8091EF9A}" dt="2023-09-29T22:51:47.793" v="618" actId="1076"/>
          <ac:cxnSpMkLst>
            <pc:docMk/>
            <pc:sldMk cId="735458566" sldId="415"/>
            <ac:cxnSpMk id="18" creationId="{9A01B116-0CFC-F581-D7FB-21B152CF2282}"/>
          </ac:cxnSpMkLst>
        </pc:cxnChg>
        <pc:cxnChg chg="add mod">
          <ac:chgData name="Arumugam Paramasivan" userId="754b1d037911e0f2" providerId="LiveId" clId="{07ADCC94-3F0C-460E-8901-3D9D8091EF9A}" dt="2023-09-29T22:51:47.793" v="618" actId="1076"/>
          <ac:cxnSpMkLst>
            <pc:docMk/>
            <pc:sldMk cId="735458566" sldId="415"/>
            <ac:cxnSpMk id="19" creationId="{5F2E7877-73C2-C9F8-5E5A-88B32D63E90B}"/>
          </ac:cxnSpMkLst>
        </pc:cxnChg>
        <pc:cxnChg chg="mod">
          <ac:chgData name="Arumugam Paramasivan" userId="754b1d037911e0f2" providerId="LiveId" clId="{07ADCC94-3F0C-460E-8901-3D9D8091EF9A}" dt="2023-09-29T22:51:47.793" v="618" actId="1076"/>
          <ac:cxnSpMkLst>
            <pc:docMk/>
            <pc:sldMk cId="735458566" sldId="415"/>
            <ac:cxnSpMk id="20" creationId="{F775B806-82EC-3BEF-5ABD-758F97DA031E}"/>
          </ac:cxnSpMkLst>
        </pc:cxnChg>
        <pc:cxnChg chg="add mod">
          <ac:chgData name="Arumugam Paramasivan" userId="754b1d037911e0f2" providerId="LiveId" clId="{07ADCC94-3F0C-460E-8901-3D9D8091EF9A}" dt="2023-09-29T22:51:47.793" v="618" actId="1076"/>
          <ac:cxnSpMkLst>
            <pc:docMk/>
            <pc:sldMk cId="735458566" sldId="415"/>
            <ac:cxnSpMk id="21" creationId="{45327E06-60B7-A631-8617-B283735F6FEA}"/>
          </ac:cxnSpMkLst>
        </pc:cxnChg>
        <pc:cxnChg chg="add mod">
          <ac:chgData name="Arumugam Paramasivan" userId="754b1d037911e0f2" providerId="LiveId" clId="{07ADCC94-3F0C-460E-8901-3D9D8091EF9A}" dt="2023-09-29T22:51:47.793" v="618" actId="1076"/>
          <ac:cxnSpMkLst>
            <pc:docMk/>
            <pc:sldMk cId="735458566" sldId="415"/>
            <ac:cxnSpMk id="22" creationId="{5EB6FB74-346C-BAE1-50D3-8B2D1F86A86B}"/>
          </ac:cxnSpMkLst>
        </pc:cxnChg>
        <pc:cxnChg chg="add mod">
          <ac:chgData name="Arumugam Paramasivan" userId="754b1d037911e0f2" providerId="LiveId" clId="{07ADCC94-3F0C-460E-8901-3D9D8091EF9A}" dt="2023-09-29T22:51:47.793" v="618" actId="1076"/>
          <ac:cxnSpMkLst>
            <pc:docMk/>
            <pc:sldMk cId="735458566" sldId="415"/>
            <ac:cxnSpMk id="23" creationId="{D2812C40-7690-EC28-9279-97C83F384BA2}"/>
          </ac:cxnSpMkLst>
        </pc:cxnChg>
      </pc:sldChg>
      <pc:sldChg chg="addSp delSp modSp add mod delAnim modAnim">
        <pc:chgData name="Arumugam Paramasivan" userId="754b1d037911e0f2" providerId="LiveId" clId="{07ADCC94-3F0C-460E-8901-3D9D8091EF9A}" dt="2023-09-29T22:59:39.009" v="639" actId="14100"/>
        <pc:sldMkLst>
          <pc:docMk/>
          <pc:sldMk cId="148357136" sldId="416"/>
        </pc:sldMkLst>
        <pc:spChg chg="mod">
          <ac:chgData name="Arumugam Paramasivan" userId="754b1d037911e0f2" providerId="LiveId" clId="{07ADCC94-3F0C-460E-8901-3D9D8091EF9A}" dt="2023-09-29T21:41:30.466" v="386" actId="20577"/>
          <ac:spMkLst>
            <pc:docMk/>
            <pc:sldMk cId="148357136" sldId="416"/>
            <ac:spMk id="2" creationId="{26DE20C3-C651-7C76-A648-1B58D5E31622}"/>
          </ac:spMkLst>
        </pc:spChg>
        <pc:spChg chg="del">
          <ac:chgData name="Arumugam Paramasivan" userId="754b1d037911e0f2" providerId="LiveId" clId="{07ADCC94-3F0C-460E-8901-3D9D8091EF9A}" dt="2023-09-29T21:09:37.740" v="349" actId="478"/>
          <ac:spMkLst>
            <pc:docMk/>
            <pc:sldMk cId="148357136" sldId="416"/>
            <ac:spMk id="3" creationId="{D6B69AF5-5136-0770-824D-212935FDD91E}"/>
          </ac:spMkLst>
        </pc:spChg>
        <pc:spChg chg="del">
          <ac:chgData name="Arumugam Paramasivan" userId="754b1d037911e0f2" providerId="LiveId" clId="{07ADCC94-3F0C-460E-8901-3D9D8091EF9A}" dt="2023-09-29T21:09:37.740" v="349" actId="478"/>
          <ac:spMkLst>
            <pc:docMk/>
            <pc:sldMk cId="148357136" sldId="416"/>
            <ac:spMk id="4" creationId="{F8F6E177-E460-2D77-6032-F71235E92B8D}"/>
          </ac:spMkLst>
        </pc:spChg>
        <pc:spChg chg="del">
          <ac:chgData name="Arumugam Paramasivan" userId="754b1d037911e0f2" providerId="LiveId" clId="{07ADCC94-3F0C-460E-8901-3D9D8091EF9A}" dt="2023-09-29T21:09:37.740" v="349" actId="478"/>
          <ac:spMkLst>
            <pc:docMk/>
            <pc:sldMk cId="148357136" sldId="416"/>
            <ac:spMk id="5" creationId="{294CB7C5-A249-6282-6AF4-8D6989A2FADB}"/>
          </ac:spMkLst>
        </pc:spChg>
        <pc:spChg chg="del">
          <ac:chgData name="Arumugam Paramasivan" userId="754b1d037911e0f2" providerId="LiveId" clId="{07ADCC94-3F0C-460E-8901-3D9D8091EF9A}" dt="2023-09-29T21:09:37.740" v="349" actId="478"/>
          <ac:spMkLst>
            <pc:docMk/>
            <pc:sldMk cId="148357136" sldId="416"/>
            <ac:spMk id="8" creationId="{577979B7-870B-9080-383F-23B5134D0E3F}"/>
          </ac:spMkLst>
        </pc:spChg>
        <pc:spChg chg="del">
          <ac:chgData name="Arumugam Paramasivan" userId="754b1d037911e0f2" providerId="LiveId" clId="{07ADCC94-3F0C-460E-8901-3D9D8091EF9A}" dt="2023-09-29T21:09:37.740" v="349" actId="478"/>
          <ac:spMkLst>
            <pc:docMk/>
            <pc:sldMk cId="148357136" sldId="416"/>
            <ac:spMk id="9" creationId="{1F9F2CE5-5EF7-DE9A-ED98-64711B0A0ABA}"/>
          </ac:spMkLst>
        </pc:spChg>
        <pc:spChg chg="del">
          <ac:chgData name="Arumugam Paramasivan" userId="754b1d037911e0f2" providerId="LiveId" clId="{07ADCC94-3F0C-460E-8901-3D9D8091EF9A}" dt="2023-09-29T21:09:37.740" v="349" actId="478"/>
          <ac:spMkLst>
            <pc:docMk/>
            <pc:sldMk cId="148357136" sldId="416"/>
            <ac:spMk id="10" creationId="{A26253ED-E6B3-B6C0-FD87-EDA3A2DEB622}"/>
          </ac:spMkLst>
        </pc:spChg>
        <pc:spChg chg="del">
          <ac:chgData name="Arumugam Paramasivan" userId="754b1d037911e0f2" providerId="LiveId" clId="{07ADCC94-3F0C-460E-8901-3D9D8091EF9A}" dt="2023-09-29T21:09:37.740" v="349" actId="478"/>
          <ac:spMkLst>
            <pc:docMk/>
            <pc:sldMk cId="148357136" sldId="416"/>
            <ac:spMk id="11" creationId="{E680EF15-DCCE-B5B8-8AC9-8D0378A05ED3}"/>
          </ac:spMkLst>
        </pc:spChg>
        <pc:spChg chg="del">
          <ac:chgData name="Arumugam Paramasivan" userId="754b1d037911e0f2" providerId="LiveId" clId="{07ADCC94-3F0C-460E-8901-3D9D8091EF9A}" dt="2023-09-29T21:09:37.740" v="349" actId="478"/>
          <ac:spMkLst>
            <pc:docMk/>
            <pc:sldMk cId="148357136" sldId="416"/>
            <ac:spMk id="15" creationId="{FC538C35-5E60-CC5C-8114-5A45259D30D9}"/>
          </ac:spMkLst>
        </pc:spChg>
        <pc:spChg chg="add mod">
          <ac:chgData name="Arumugam Paramasivan" userId="754b1d037911e0f2" providerId="LiveId" clId="{07ADCC94-3F0C-460E-8901-3D9D8091EF9A}" dt="2023-09-29T22:54:58.231" v="628" actId="1076"/>
          <ac:spMkLst>
            <pc:docMk/>
            <pc:sldMk cId="148357136" sldId="416"/>
            <ac:spMk id="16" creationId="{5209807E-64C2-4F53-88AC-C1D0DE6B4BFF}"/>
          </ac:spMkLst>
        </pc:spChg>
        <pc:spChg chg="del">
          <ac:chgData name="Arumugam Paramasivan" userId="754b1d037911e0f2" providerId="LiveId" clId="{07ADCC94-3F0C-460E-8901-3D9D8091EF9A}" dt="2023-09-29T21:09:37.740" v="349" actId="478"/>
          <ac:spMkLst>
            <pc:docMk/>
            <pc:sldMk cId="148357136" sldId="416"/>
            <ac:spMk id="17" creationId="{25F76974-A710-5357-1785-897188595A64}"/>
          </ac:spMkLst>
        </pc:spChg>
        <pc:spChg chg="del">
          <ac:chgData name="Arumugam Paramasivan" userId="754b1d037911e0f2" providerId="LiveId" clId="{07ADCC94-3F0C-460E-8901-3D9D8091EF9A}" dt="2023-09-29T21:09:37.740" v="349" actId="478"/>
          <ac:spMkLst>
            <pc:docMk/>
            <pc:sldMk cId="148357136" sldId="416"/>
            <ac:spMk id="24" creationId="{02801183-14D0-70AF-7847-E9D91AD2D2DD}"/>
          </ac:spMkLst>
        </pc:spChg>
        <pc:spChg chg="del">
          <ac:chgData name="Arumugam Paramasivan" userId="754b1d037911e0f2" providerId="LiveId" clId="{07ADCC94-3F0C-460E-8901-3D9D8091EF9A}" dt="2023-09-29T21:09:37.740" v="349" actId="478"/>
          <ac:spMkLst>
            <pc:docMk/>
            <pc:sldMk cId="148357136" sldId="416"/>
            <ac:spMk id="25" creationId="{9C5B992C-8C78-8640-F651-42A7BE042CA2}"/>
          </ac:spMkLst>
        </pc:spChg>
        <pc:spChg chg="mod">
          <ac:chgData name="Arumugam Paramasivan" userId="754b1d037911e0f2" providerId="LiveId" clId="{07ADCC94-3F0C-460E-8901-3D9D8091EF9A}" dt="2023-09-29T22:59:39.009" v="639" actId="14100"/>
          <ac:spMkLst>
            <pc:docMk/>
            <pc:sldMk cId="148357136" sldId="416"/>
            <ac:spMk id="26" creationId="{0EDFDF1C-2474-D707-3F05-85D734D8DDED}"/>
          </ac:spMkLst>
        </pc:spChg>
        <pc:spChg chg="mod">
          <ac:chgData name="Arumugam Paramasivan" userId="754b1d037911e0f2" providerId="LiveId" clId="{07ADCC94-3F0C-460E-8901-3D9D8091EF9A}" dt="2023-09-29T22:59:35.879" v="638" actId="14100"/>
          <ac:spMkLst>
            <pc:docMk/>
            <pc:sldMk cId="148357136" sldId="416"/>
            <ac:spMk id="27" creationId="{69FF5678-B34A-8901-6900-BC76A96122FF}"/>
          </ac:spMkLst>
        </pc:spChg>
        <pc:spChg chg="del">
          <ac:chgData name="Arumugam Paramasivan" userId="754b1d037911e0f2" providerId="LiveId" clId="{07ADCC94-3F0C-460E-8901-3D9D8091EF9A}" dt="2023-09-29T21:09:31.812" v="348" actId="478"/>
          <ac:spMkLst>
            <pc:docMk/>
            <pc:sldMk cId="148357136" sldId="416"/>
            <ac:spMk id="28" creationId="{D5437635-B233-53D1-705A-9527205F56CF}"/>
          </ac:spMkLst>
        </pc:spChg>
        <pc:spChg chg="add del">
          <ac:chgData name="Arumugam Paramasivan" userId="754b1d037911e0f2" providerId="LiveId" clId="{07ADCC94-3F0C-460E-8901-3D9D8091EF9A}" dt="2023-09-29T22:59:11.484" v="635"/>
          <ac:spMkLst>
            <pc:docMk/>
            <pc:sldMk cId="148357136" sldId="416"/>
            <ac:spMk id="29" creationId="{C7075D4E-3EE8-11EF-65E2-1673D430416E}"/>
          </ac:spMkLst>
        </pc:spChg>
        <pc:spChg chg="add del">
          <ac:chgData name="Arumugam Paramasivan" userId="754b1d037911e0f2" providerId="LiveId" clId="{07ADCC94-3F0C-460E-8901-3D9D8091EF9A}" dt="2023-09-29T22:59:28.399" v="637"/>
          <ac:spMkLst>
            <pc:docMk/>
            <pc:sldMk cId="148357136" sldId="416"/>
            <ac:spMk id="30" creationId="{6895D076-1DA3-066E-DD50-696BE62AA091}"/>
          </ac:spMkLst>
        </pc:spChg>
        <pc:spChg chg="del">
          <ac:chgData name="Arumugam Paramasivan" userId="754b1d037911e0f2" providerId="LiveId" clId="{07ADCC94-3F0C-460E-8901-3D9D8091EF9A}" dt="2023-09-29T21:09:59.070" v="352" actId="478"/>
          <ac:spMkLst>
            <pc:docMk/>
            <pc:sldMk cId="148357136" sldId="416"/>
            <ac:spMk id="32" creationId="{2C6C66A5-542F-7004-EE51-D3C937EE3FE7}"/>
          </ac:spMkLst>
        </pc:spChg>
        <pc:cxnChg chg="del">
          <ac:chgData name="Arumugam Paramasivan" userId="754b1d037911e0f2" providerId="LiveId" clId="{07ADCC94-3F0C-460E-8901-3D9D8091EF9A}" dt="2023-09-29T21:09:37.740" v="349" actId="478"/>
          <ac:cxnSpMkLst>
            <pc:docMk/>
            <pc:sldMk cId="148357136" sldId="416"/>
            <ac:cxnSpMk id="6" creationId="{2C7A82DC-AA55-0A5C-34D3-8CA51DB665B1}"/>
          </ac:cxnSpMkLst>
        </pc:cxnChg>
        <pc:cxnChg chg="del">
          <ac:chgData name="Arumugam Paramasivan" userId="754b1d037911e0f2" providerId="LiveId" clId="{07ADCC94-3F0C-460E-8901-3D9D8091EF9A}" dt="2023-09-29T21:09:37.740" v="349" actId="478"/>
          <ac:cxnSpMkLst>
            <pc:docMk/>
            <pc:sldMk cId="148357136" sldId="416"/>
            <ac:cxnSpMk id="7" creationId="{56EA28A7-EF5E-CE80-459E-EFFD458C74F5}"/>
          </ac:cxnSpMkLst>
        </pc:cxnChg>
        <pc:cxnChg chg="del">
          <ac:chgData name="Arumugam Paramasivan" userId="754b1d037911e0f2" providerId="LiveId" clId="{07ADCC94-3F0C-460E-8901-3D9D8091EF9A}" dt="2023-09-29T21:09:37.740" v="349" actId="478"/>
          <ac:cxnSpMkLst>
            <pc:docMk/>
            <pc:sldMk cId="148357136" sldId="416"/>
            <ac:cxnSpMk id="12" creationId="{0144ADA5-21FD-BABE-50FB-E82A161B74A5}"/>
          </ac:cxnSpMkLst>
        </pc:cxnChg>
        <pc:cxnChg chg="del">
          <ac:chgData name="Arumugam Paramasivan" userId="754b1d037911e0f2" providerId="LiveId" clId="{07ADCC94-3F0C-460E-8901-3D9D8091EF9A}" dt="2023-09-29T21:09:37.740" v="349" actId="478"/>
          <ac:cxnSpMkLst>
            <pc:docMk/>
            <pc:sldMk cId="148357136" sldId="416"/>
            <ac:cxnSpMk id="13" creationId="{2E96756D-D632-821C-204E-C4EAD588AD2C}"/>
          </ac:cxnSpMkLst>
        </pc:cxnChg>
        <pc:cxnChg chg="del">
          <ac:chgData name="Arumugam Paramasivan" userId="754b1d037911e0f2" providerId="LiveId" clId="{07ADCC94-3F0C-460E-8901-3D9D8091EF9A}" dt="2023-09-29T21:09:37.740" v="349" actId="478"/>
          <ac:cxnSpMkLst>
            <pc:docMk/>
            <pc:sldMk cId="148357136" sldId="416"/>
            <ac:cxnSpMk id="14" creationId="{72CA4950-05B1-5DC1-FF09-119E331185B9}"/>
          </ac:cxnSpMkLst>
        </pc:cxnChg>
        <pc:cxnChg chg="del">
          <ac:chgData name="Arumugam Paramasivan" userId="754b1d037911e0f2" providerId="LiveId" clId="{07ADCC94-3F0C-460E-8901-3D9D8091EF9A}" dt="2023-09-29T21:09:37.740" v="349" actId="478"/>
          <ac:cxnSpMkLst>
            <pc:docMk/>
            <pc:sldMk cId="148357136" sldId="416"/>
            <ac:cxnSpMk id="18" creationId="{9A01B116-0CFC-F581-D7FB-21B152CF2282}"/>
          </ac:cxnSpMkLst>
        </pc:cxnChg>
        <pc:cxnChg chg="del">
          <ac:chgData name="Arumugam Paramasivan" userId="754b1d037911e0f2" providerId="LiveId" clId="{07ADCC94-3F0C-460E-8901-3D9D8091EF9A}" dt="2023-09-29T21:09:37.740" v="349" actId="478"/>
          <ac:cxnSpMkLst>
            <pc:docMk/>
            <pc:sldMk cId="148357136" sldId="416"/>
            <ac:cxnSpMk id="19" creationId="{5F2E7877-73C2-C9F8-5E5A-88B32D63E90B}"/>
          </ac:cxnSpMkLst>
        </pc:cxnChg>
        <pc:cxnChg chg="del">
          <ac:chgData name="Arumugam Paramasivan" userId="754b1d037911e0f2" providerId="LiveId" clId="{07ADCC94-3F0C-460E-8901-3D9D8091EF9A}" dt="2023-09-29T21:09:37.740" v="349" actId="478"/>
          <ac:cxnSpMkLst>
            <pc:docMk/>
            <pc:sldMk cId="148357136" sldId="416"/>
            <ac:cxnSpMk id="20" creationId="{F775B806-82EC-3BEF-5ABD-758F97DA031E}"/>
          </ac:cxnSpMkLst>
        </pc:cxnChg>
        <pc:cxnChg chg="del">
          <ac:chgData name="Arumugam Paramasivan" userId="754b1d037911e0f2" providerId="LiveId" clId="{07ADCC94-3F0C-460E-8901-3D9D8091EF9A}" dt="2023-09-29T21:09:37.740" v="349" actId="478"/>
          <ac:cxnSpMkLst>
            <pc:docMk/>
            <pc:sldMk cId="148357136" sldId="416"/>
            <ac:cxnSpMk id="21" creationId="{45327E06-60B7-A631-8617-B283735F6FEA}"/>
          </ac:cxnSpMkLst>
        </pc:cxnChg>
        <pc:cxnChg chg="del">
          <ac:chgData name="Arumugam Paramasivan" userId="754b1d037911e0f2" providerId="LiveId" clId="{07ADCC94-3F0C-460E-8901-3D9D8091EF9A}" dt="2023-09-29T21:09:37.740" v="349" actId="478"/>
          <ac:cxnSpMkLst>
            <pc:docMk/>
            <pc:sldMk cId="148357136" sldId="416"/>
            <ac:cxnSpMk id="22" creationId="{5EB6FB74-346C-BAE1-50D3-8B2D1F86A86B}"/>
          </ac:cxnSpMkLst>
        </pc:cxnChg>
        <pc:cxnChg chg="del">
          <ac:chgData name="Arumugam Paramasivan" userId="754b1d037911e0f2" providerId="LiveId" clId="{07ADCC94-3F0C-460E-8901-3D9D8091EF9A}" dt="2023-09-29T21:09:37.740" v="349" actId="478"/>
          <ac:cxnSpMkLst>
            <pc:docMk/>
            <pc:sldMk cId="148357136" sldId="416"/>
            <ac:cxnSpMk id="23" creationId="{D2812C40-7690-EC28-9279-97C83F384BA2}"/>
          </ac:cxnSpMkLst>
        </pc:cxnChg>
      </pc:sldChg>
      <pc:sldChg chg="addSp delSp modSp add mod modAnim">
        <pc:chgData name="Arumugam Paramasivan" userId="754b1d037911e0f2" providerId="LiveId" clId="{07ADCC94-3F0C-460E-8901-3D9D8091EF9A}" dt="2023-09-29T22:55:14.744" v="631"/>
        <pc:sldMkLst>
          <pc:docMk/>
          <pc:sldMk cId="2472584581" sldId="417"/>
        </pc:sldMkLst>
        <pc:spChg chg="mod">
          <ac:chgData name="Arumugam Paramasivan" userId="754b1d037911e0f2" providerId="LiveId" clId="{07ADCC94-3F0C-460E-8901-3D9D8091EF9A}" dt="2023-09-29T21:53:31.850" v="428" actId="20577"/>
          <ac:spMkLst>
            <pc:docMk/>
            <pc:sldMk cId="2472584581" sldId="417"/>
            <ac:spMk id="2" creationId="{26DE20C3-C651-7C76-A648-1B58D5E31622}"/>
          </ac:spMkLst>
        </pc:spChg>
        <pc:spChg chg="add mod">
          <ac:chgData name="Arumugam Paramasivan" userId="754b1d037911e0f2" providerId="LiveId" clId="{07ADCC94-3F0C-460E-8901-3D9D8091EF9A}" dt="2023-09-29T22:55:12.240" v="630" actId="1076"/>
          <ac:spMkLst>
            <pc:docMk/>
            <pc:sldMk cId="2472584581" sldId="417"/>
            <ac:spMk id="3" creationId="{873C4AF0-2616-176D-1F25-2791DCC897F3}"/>
          </ac:spMkLst>
        </pc:spChg>
        <pc:spChg chg="mod">
          <ac:chgData name="Arumugam Paramasivan" userId="754b1d037911e0f2" providerId="LiveId" clId="{07ADCC94-3F0C-460E-8901-3D9D8091EF9A}" dt="2023-09-29T21:47:27.664" v="423" actId="14100"/>
          <ac:spMkLst>
            <pc:docMk/>
            <pc:sldMk cId="2472584581" sldId="417"/>
            <ac:spMk id="26" creationId="{0EDFDF1C-2474-D707-3F05-85D734D8DDED}"/>
          </ac:spMkLst>
        </pc:spChg>
        <pc:spChg chg="mod">
          <ac:chgData name="Arumugam Paramasivan" userId="754b1d037911e0f2" providerId="LiveId" clId="{07ADCC94-3F0C-460E-8901-3D9D8091EF9A}" dt="2023-09-29T21:47:24.633" v="422" actId="14100"/>
          <ac:spMkLst>
            <pc:docMk/>
            <pc:sldMk cId="2472584581" sldId="417"/>
            <ac:spMk id="27" creationId="{69FF5678-B34A-8901-6900-BC76A96122FF}"/>
          </ac:spMkLst>
        </pc:spChg>
        <pc:picChg chg="add del mod modCrop">
          <ac:chgData name="Arumugam Paramasivan" userId="754b1d037911e0f2" providerId="LiveId" clId="{07ADCC94-3F0C-460E-8901-3D9D8091EF9A}" dt="2023-09-29T22:24:24.947" v="444" actId="478"/>
          <ac:picMkLst>
            <pc:docMk/>
            <pc:sldMk cId="2472584581" sldId="417"/>
            <ac:picMk id="1025" creationId="{854691D3-9E40-7224-BCCB-ABA4A7473ACF}"/>
          </ac:picMkLst>
        </pc:picChg>
      </pc:sldChg>
      <pc:sldChg chg="addSp delSp modSp add mod delAnim modAnim">
        <pc:chgData name="Arumugam Paramasivan" userId="754b1d037911e0f2" providerId="LiveId" clId="{07ADCC94-3F0C-460E-8901-3D9D8091EF9A}" dt="2023-10-05T17:42:00.880" v="2792" actId="6549"/>
        <pc:sldMkLst>
          <pc:docMk/>
          <pc:sldMk cId="2953644947" sldId="418"/>
        </pc:sldMkLst>
        <pc:spChg chg="mod">
          <ac:chgData name="Arumugam Paramasivan" userId="754b1d037911e0f2" providerId="LiveId" clId="{07ADCC94-3F0C-460E-8901-3D9D8091EF9A}" dt="2023-09-29T22:34:55.995" v="457" actId="20577"/>
          <ac:spMkLst>
            <pc:docMk/>
            <pc:sldMk cId="2953644947" sldId="418"/>
            <ac:spMk id="2" creationId="{06FB79DC-3AB3-5E67-0ADC-BA7F2A909078}"/>
          </ac:spMkLst>
        </pc:spChg>
        <pc:spChg chg="add mod">
          <ac:chgData name="Arumugam Paramasivan" userId="754b1d037911e0f2" providerId="LiveId" clId="{07ADCC94-3F0C-460E-8901-3D9D8091EF9A}" dt="2023-09-29T22:40:48.432" v="564" actId="1076"/>
          <ac:spMkLst>
            <pc:docMk/>
            <pc:sldMk cId="2953644947" sldId="418"/>
            <ac:spMk id="3" creationId="{81623D7B-6B2F-E5EF-DC51-5F429DE42278}"/>
          </ac:spMkLst>
        </pc:spChg>
        <pc:spChg chg="mod">
          <ac:chgData name="Arumugam Paramasivan" userId="754b1d037911e0f2" providerId="LiveId" clId="{07ADCC94-3F0C-460E-8901-3D9D8091EF9A}" dt="2023-10-05T17:42:00.880" v="2792" actId="6549"/>
          <ac:spMkLst>
            <pc:docMk/>
            <pc:sldMk cId="2953644947" sldId="418"/>
            <ac:spMk id="4" creationId="{97DE0FF3-9F23-9403-CA3C-11647E92C4EE}"/>
          </ac:spMkLst>
        </pc:spChg>
        <pc:spChg chg="del">
          <ac:chgData name="Arumugam Paramasivan" userId="754b1d037911e0f2" providerId="LiveId" clId="{07ADCC94-3F0C-460E-8901-3D9D8091EF9A}" dt="2023-09-29T22:42:55.695" v="571" actId="478"/>
          <ac:spMkLst>
            <pc:docMk/>
            <pc:sldMk cId="2953644947" sldId="418"/>
            <ac:spMk id="5" creationId="{740222AD-D2D9-213E-1FF8-58F419663D8D}"/>
          </ac:spMkLst>
        </pc:spChg>
      </pc:sldChg>
      <pc:sldChg chg="addSp delSp modSp new mod">
        <pc:chgData name="Arumugam Paramasivan" userId="754b1d037911e0f2" providerId="LiveId" clId="{07ADCC94-3F0C-460E-8901-3D9D8091EF9A}" dt="2023-09-29T22:47:20.817" v="593" actId="26606"/>
        <pc:sldMkLst>
          <pc:docMk/>
          <pc:sldMk cId="2938047540" sldId="419"/>
        </pc:sldMkLst>
        <pc:spChg chg="mod">
          <ac:chgData name="Arumugam Paramasivan" userId="754b1d037911e0f2" providerId="LiveId" clId="{07ADCC94-3F0C-460E-8901-3D9D8091EF9A}" dt="2023-09-29T22:47:20.817" v="593" actId="26606"/>
          <ac:spMkLst>
            <pc:docMk/>
            <pc:sldMk cId="2938047540" sldId="419"/>
            <ac:spMk id="2" creationId="{6E760BA3-B33F-8764-C8B6-8BC217837FBD}"/>
          </ac:spMkLst>
        </pc:spChg>
        <pc:spChg chg="del">
          <ac:chgData name="Arumugam Paramasivan" userId="754b1d037911e0f2" providerId="LiveId" clId="{07ADCC94-3F0C-460E-8901-3D9D8091EF9A}" dt="2023-09-29T22:44:45.997" v="589" actId="478"/>
          <ac:spMkLst>
            <pc:docMk/>
            <pc:sldMk cId="2938047540" sldId="419"/>
            <ac:spMk id="3" creationId="{F0347F1F-BCFC-86AB-5BF3-EDF5A680F2D1}"/>
          </ac:spMkLst>
        </pc:spChg>
        <pc:picChg chg="add del mod">
          <ac:chgData name="Arumugam Paramasivan" userId="754b1d037911e0f2" providerId="LiveId" clId="{07ADCC94-3F0C-460E-8901-3D9D8091EF9A}" dt="2023-09-29T22:46:00.927" v="591" actId="478"/>
          <ac:picMkLst>
            <pc:docMk/>
            <pc:sldMk cId="2938047540" sldId="419"/>
            <ac:picMk id="5" creationId="{6D555BDD-C59F-569B-08D4-99D9A03BF2DE}"/>
          </ac:picMkLst>
        </pc:picChg>
        <pc:picChg chg="add mod">
          <ac:chgData name="Arumugam Paramasivan" userId="754b1d037911e0f2" providerId="LiveId" clId="{07ADCC94-3F0C-460E-8901-3D9D8091EF9A}" dt="2023-09-29T22:47:20.817" v="593" actId="26606"/>
          <ac:picMkLst>
            <pc:docMk/>
            <pc:sldMk cId="2938047540" sldId="419"/>
            <ac:picMk id="7" creationId="{C13B4A82-33D8-508B-944E-0E1460FFB513}"/>
          </ac:picMkLst>
        </pc:picChg>
      </pc:sldChg>
      <pc:sldChg chg="addSp delSp modSp add mod ord delAnim modAnim">
        <pc:chgData name="Arumugam Paramasivan" userId="754b1d037911e0f2" providerId="LiveId" clId="{07ADCC94-3F0C-460E-8901-3D9D8091EF9A}" dt="2023-10-02T12:23:41.779" v="1414" actId="1036"/>
        <pc:sldMkLst>
          <pc:docMk/>
          <pc:sldMk cId="1566016091" sldId="420"/>
        </pc:sldMkLst>
        <pc:spChg chg="mod">
          <ac:chgData name="Arumugam Paramasivan" userId="754b1d037911e0f2" providerId="LiveId" clId="{07ADCC94-3F0C-460E-8901-3D9D8091EF9A}" dt="2023-09-30T07:47:05.066" v="663" actId="20577"/>
          <ac:spMkLst>
            <pc:docMk/>
            <pc:sldMk cId="1566016091" sldId="420"/>
            <ac:spMk id="2" creationId="{DE99B96C-952B-8933-F550-2ED4B0198A90}"/>
          </ac:spMkLst>
        </pc:spChg>
        <pc:spChg chg="mod">
          <ac:chgData name="Arumugam Paramasivan" userId="754b1d037911e0f2" providerId="LiveId" clId="{07ADCC94-3F0C-460E-8901-3D9D8091EF9A}" dt="2023-10-02T11:29:41.566" v="899" actId="206"/>
          <ac:spMkLst>
            <pc:docMk/>
            <pc:sldMk cId="1566016091" sldId="420"/>
            <ac:spMk id="5" creationId="{2598C9B2-4E3E-6705-8523-1F0AF15D42F3}"/>
          </ac:spMkLst>
        </pc:spChg>
        <pc:spChg chg="mod">
          <ac:chgData name="Arumugam Paramasivan" userId="754b1d037911e0f2" providerId="LiveId" clId="{07ADCC94-3F0C-460E-8901-3D9D8091EF9A}" dt="2023-10-02T11:29:41.566" v="899" actId="206"/>
          <ac:spMkLst>
            <pc:docMk/>
            <pc:sldMk cId="1566016091" sldId="420"/>
            <ac:spMk id="8" creationId="{3B2D1A16-8F65-C5D0-F9C4-501FCA9D9B80}"/>
          </ac:spMkLst>
        </pc:spChg>
        <pc:spChg chg="mod">
          <ac:chgData name="Arumugam Paramasivan" userId="754b1d037911e0f2" providerId="LiveId" clId="{07ADCC94-3F0C-460E-8901-3D9D8091EF9A}" dt="2023-10-02T11:29:41.566" v="899" actId="206"/>
          <ac:spMkLst>
            <pc:docMk/>
            <pc:sldMk cId="1566016091" sldId="420"/>
            <ac:spMk id="9" creationId="{988DF36A-8614-FF59-8068-C5AC09C73256}"/>
          </ac:spMkLst>
        </pc:spChg>
        <pc:spChg chg="mod">
          <ac:chgData name="Arumugam Paramasivan" userId="754b1d037911e0f2" providerId="LiveId" clId="{07ADCC94-3F0C-460E-8901-3D9D8091EF9A}" dt="2023-10-02T11:31:04.773" v="938" actId="1037"/>
          <ac:spMkLst>
            <pc:docMk/>
            <pc:sldMk cId="1566016091" sldId="420"/>
            <ac:spMk id="10" creationId="{1730E1F2-32E5-6565-19EA-ACC45B4A852F}"/>
          </ac:spMkLst>
        </pc:spChg>
        <pc:spChg chg="mod">
          <ac:chgData name="Arumugam Paramasivan" userId="754b1d037911e0f2" providerId="LiveId" clId="{07ADCC94-3F0C-460E-8901-3D9D8091EF9A}" dt="2023-10-02T11:29:41.566" v="899" actId="206"/>
          <ac:spMkLst>
            <pc:docMk/>
            <pc:sldMk cId="1566016091" sldId="420"/>
            <ac:spMk id="11" creationId="{9A93A4C5-35B4-8BA3-7BF4-0C890BB3054C}"/>
          </ac:spMkLst>
        </pc:spChg>
        <pc:spChg chg="mod">
          <ac:chgData name="Arumugam Paramasivan" userId="754b1d037911e0f2" providerId="LiveId" clId="{07ADCC94-3F0C-460E-8901-3D9D8091EF9A}" dt="2023-10-02T11:31:41.591" v="953" actId="1036"/>
          <ac:spMkLst>
            <pc:docMk/>
            <pc:sldMk cId="1566016091" sldId="420"/>
            <ac:spMk id="12" creationId="{C985E6DD-BC1D-6056-3722-8C0EC705B84D}"/>
          </ac:spMkLst>
        </pc:spChg>
        <pc:spChg chg="mod">
          <ac:chgData name="Arumugam Paramasivan" userId="754b1d037911e0f2" providerId="LiveId" clId="{07ADCC94-3F0C-460E-8901-3D9D8091EF9A}" dt="2023-10-02T11:31:04.773" v="938" actId="1037"/>
          <ac:spMkLst>
            <pc:docMk/>
            <pc:sldMk cId="1566016091" sldId="420"/>
            <ac:spMk id="14" creationId="{AEBB9498-3695-9C0D-E42E-B6ECF3F553FD}"/>
          </ac:spMkLst>
        </pc:spChg>
        <pc:spChg chg="mod">
          <ac:chgData name="Arumugam Paramasivan" userId="754b1d037911e0f2" providerId="LiveId" clId="{07ADCC94-3F0C-460E-8901-3D9D8091EF9A}" dt="2023-10-02T11:29:41.566" v="899" actId="206"/>
          <ac:spMkLst>
            <pc:docMk/>
            <pc:sldMk cId="1566016091" sldId="420"/>
            <ac:spMk id="15" creationId="{A7FB82B2-39BA-E9B2-AB26-FBCEEACB6B83}"/>
          </ac:spMkLst>
        </pc:spChg>
        <pc:spChg chg="mod">
          <ac:chgData name="Arumugam Paramasivan" userId="754b1d037911e0f2" providerId="LiveId" clId="{07ADCC94-3F0C-460E-8901-3D9D8091EF9A}" dt="2023-10-02T11:55:51.590" v="1309" actId="404"/>
          <ac:spMkLst>
            <pc:docMk/>
            <pc:sldMk cId="1566016091" sldId="420"/>
            <ac:spMk id="17" creationId="{2068CA16-9D89-9266-E879-E71B9D48D645}"/>
          </ac:spMkLst>
        </pc:spChg>
        <pc:spChg chg="mod">
          <ac:chgData name="Arumugam Paramasivan" userId="754b1d037911e0f2" providerId="LiveId" clId="{07ADCC94-3F0C-460E-8901-3D9D8091EF9A}" dt="2023-10-02T12:13:32.234" v="1355" actId="1036"/>
          <ac:spMkLst>
            <pc:docMk/>
            <pc:sldMk cId="1566016091" sldId="420"/>
            <ac:spMk id="18" creationId="{4BD59D36-1E61-16A5-5FE4-2EDF720C60FF}"/>
          </ac:spMkLst>
        </pc:spChg>
        <pc:spChg chg="del">
          <ac:chgData name="Arumugam Paramasivan" userId="754b1d037911e0f2" providerId="LiveId" clId="{07ADCC94-3F0C-460E-8901-3D9D8091EF9A}" dt="2023-10-02T11:24:09.605" v="816" actId="478"/>
          <ac:spMkLst>
            <pc:docMk/>
            <pc:sldMk cId="1566016091" sldId="420"/>
            <ac:spMk id="24" creationId="{4DF9E563-079D-1F01-A845-C1495A890E9A}"/>
          </ac:spMkLst>
        </pc:spChg>
        <pc:spChg chg="del">
          <ac:chgData name="Arumugam Paramasivan" userId="754b1d037911e0f2" providerId="LiveId" clId="{07ADCC94-3F0C-460E-8901-3D9D8091EF9A}" dt="2023-10-02T11:24:10.412" v="817" actId="478"/>
          <ac:spMkLst>
            <pc:docMk/>
            <pc:sldMk cId="1566016091" sldId="420"/>
            <ac:spMk id="27" creationId="{A2088DC4-DD7B-2856-3EAE-598C340F54C1}"/>
          </ac:spMkLst>
        </pc:spChg>
        <pc:spChg chg="del">
          <ac:chgData name="Arumugam Paramasivan" userId="754b1d037911e0f2" providerId="LiveId" clId="{07ADCC94-3F0C-460E-8901-3D9D8091EF9A}" dt="2023-10-02T11:33:08.663" v="972" actId="478"/>
          <ac:spMkLst>
            <pc:docMk/>
            <pc:sldMk cId="1566016091" sldId="420"/>
            <ac:spMk id="28" creationId="{3FF1E7BB-73E8-3707-860B-9FDFADB5486A}"/>
          </ac:spMkLst>
        </pc:spChg>
        <pc:spChg chg="del mod">
          <ac:chgData name="Arumugam Paramasivan" userId="754b1d037911e0f2" providerId="LiveId" clId="{07ADCC94-3F0C-460E-8901-3D9D8091EF9A}" dt="2023-10-02T11:38:14.756" v="1080" actId="478"/>
          <ac:spMkLst>
            <pc:docMk/>
            <pc:sldMk cId="1566016091" sldId="420"/>
            <ac:spMk id="29" creationId="{53287200-2264-75BD-55FD-6C3E5B91C216}"/>
          </ac:spMkLst>
        </pc:spChg>
        <pc:spChg chg="del">
          <ac:chgData name="Arumugam Paramasivan" userId="754b1d037911e0f2" providerId="LiveId" clId="{07ADCC94-3F0C-460E-8901-3D9D8091EF9A}" dt="2023-10-02T11:24:03.893" v="815" actId="478"/>
          <ac:spMkLst>
            <pc:docMk/>
            <pc:sldMk cId="1566016091" sldId="420"/>
            <ac:spMk id="33" creationId="{77286E9B-AD39-FF61-0B24-93820B2CC84A}"/>
          </ac:spMkLst>
        </pc:spChg>
        <pc:spChg chg="del">
          <ac:chgData name="Arumugam Paramasivan" userId="754b1d037911e0f2" providerId="LiveId" clId="{07ADCC94-3F0C-460E-8901-3D9D8091EF9A}" dt="2023-10-02T11:24:11.235" v="818" actId="478"/>
          <ac:spMkLst>
            <pc:docMk/>
            <pc:sldMk cId="1566016091" sldId="420"/>
            <ac:spMk id="34" creationId="{C75CBC0C-5709-BF66-C4C5-87367589936E}"/>
          </ac:spMkLst>
        </pc:spChg>
        <pc:spChg chg="mod">
          <ac:chgData name="Arumugam Paramasivan" userId="754b1d037911e0f2" providerId="LiveId" clId="{07ADCC94-3F0C-460E-8901-3D9D8091EF9A}" dt="2023-10-02T12:13:32.234" v="1355" actId="1036"/>
          <ac:spMkLst>
            <pc:docMk/>
            <pc:sldMk cId="1566016091" sldId="420"/>
            <ac:spMk id="35" creationId="{DA6C119F-E65D-229F-97EC-134B42867827}"/>
          </ac:spMkLst>
        </pc:spChg>
        <pc:spChg chg="mod">
          <ac:chgData name="Arumugam Paramasivan" userId="754b1d037911e0f2" providerId="LiveId" clId="{07ADCC94-3F0C-460E-8901-3D9D8091EF9A}" dt="2023-10-02T12:13:32.234" v="1355" actId="1036"/>
          <ac:spMkLst>
            <pc:docMk/>
            <pc:sldMk cId="1566016091" sldId="420"/>
            <ac:spMk id="38" creationId="{406D0F8C-879C-E39E-C459-7756DBB5F88C}"/>
          </ac:spMkLst>
        </pc:spChg>
        <pc:spChg chg="del">
          <ac:chgData name="Arumugam Paramasivan" userId="754b1d037911e0f2" providerId="LiveId" clId="{07ADCC94-3F0C-460E-8901-3D9D8091EF9A}" dt="2023-10-02T11:24:12.360" v="819" actId="478"/>
          <ac:spMkLst>
            <pc:docMk/>
            <pc:sldMk cId="1566016091" sldId="420"/>
            <ac:spMk id="39" creationId="{34F67D1D-A3A0-84B2-40CD-D2640C6A15B2}"/>
          </ac:spMkLst>
        </pc:spChg>
        <pc:spChg chg="add mod">
          <ac:chgData name="Arumugam Paramasivan" userId="754b1d037911e0f2" providerId="LiveId" clId="{07ADCC94-3F0C-460E-8901-3D9D8091EF9A}" dt="2023-10-02T12:13:42.572" v="1363" actId="164"/>
          <ac:spMkLst>
            <pc:docMk/>
            <pc:sldMk cId="1566016091" sldId="420"/>
            <ac:spMk id="44" creationId="{D538FE64-0451-A15C-5D2E-0A8B0402F23F}"/>
          </ac:spMkLst>
        </pc:spChg>
        <pc:spChg chg="del">
          <ac:chgData name="Arumugam Paramasivan" userId="754b1d037911e0f2" providerId="LiveId" clId="{07ADCC94-3F0C-460E-8901-3D9D8091EF9A}" dt="2023-10-02T11:42:09.706" v="1236" actId="478"/>
          <ac:spMkLst>
            <pc:docMk/>
            <pc:sldMk cId="1566016091" sldId="420"/>
            <ac:spMk id="45" creationId="{A2A84078-902F-7385-CA9F-A21226F87C96}"/>
          </ac:spMkLst>
        </pc:spChg>
        <pc:spChg chg="del">
          <ac:chgData name="Arumugam Paramasivan" userId="754b1d037911e0f2" providerId="LiveId" clId="{07ADCC94-3F0C-460E-8901-3D9D8091EF9A}" dt="2023-10-02T11:42:14.475" v="1237" actId="478"/>
          <ac:spMkLst>
            <pc:docMk/>
            <pc:sldMk cId="1566016091" sldId="420"/>
            <ac:spMk id="46" creationId="{78C582C7-F762-81E9-FE1D-5D765888DC7C}"/>
          </ac:spMkLst>
        </pc:spChg>
        <pc:spChg chg="del">
          <ac:chgData name="Arumugam Paramasivan" userId="754b1d037911e0f2" providerId="LiveId" clId="{07ADCC94-3F0C-460E-8901-3D9D8091EF9A}" dt="2023-10-02T11:42:16.778" v="1238" actId="478"/>
          <ac:spMkLst>
            <pc:docMk/>
            <pc:sldMk cId="1566016091" sldId="420"/>
            <ac:spMk id="47" creationId="{E422C970-E8A4-7F4C-A8B0-7B004D3C77E6}"/>
          </ac:spMkLst>
        </pc:spChg>
        <pc:spChg chg="add mod">
          <ac:chgData name="Arumugam Paramasivan" userId="754b1d037911e0f2" providerId="LiveId" clId="{07ADCC94-3F0C-460E-8901-3D9D8091EF9A}" dt="2023-10-02T12:13:42.572" v="1363" actId="164"/>
          <ac:spMkLst>
            <pc:docMk/>
            <pc:sldMk cId="1566016091" sldId="420"/>
            <ac:spMk id="49" creationId="{5C918980-E4AC-4E0A-DAEB-0400D6E7198B}"/>
          </ac:spMkLst>
        </pc:spChg>
        <pc:spChg chg="add mod">
          <ac:chgData name="Arumugam Paramasivan" userId="754b1d037911e0f2" providerId="LiveId" clId="{07ADCC94-3F0C-460E-8901-3D9D8091EF9A}" dt="2023-10-02T12:18:56.243" v="1390" actId="6549"/>
          <ac:spMkLst>
            <pc:docMk/>
            <pc:sldMk cId="1566016091" sldId="420"/>
            <ac:spMk id="51" creationId="{55BAE3B7-D5E5-89E1-FE0A-FC1AFC1FBE8B}"/>
          </ac:spMkLst>
        </pc:spChg>
        <pc:spChg chg="add del mod">
          <ac:chgData name="Arumugam Paramasivan" userId="754b1d037911e0f2" providerId="LiveId" clId="{07ADCC94-3F0C-460E-8901-3D9D8091EF9A}" dt="2023-10-02T12:15:37.291" v="1379" actId="478"/>
          <ac:spMkLst>
            <pc:docMk/>
            <pc:sldMk cId="1566016091" sldId="420"/>
            <ac:spMk id="54" creationId="{0DC31678-4FC1-0F7E-BA8E-E86BB5BDF13A}"/>
          </ac:spMkLst>
        </pc:spChg>
        <pc:spChg chg="add mod">
          <ac:chgData name="Arumugam Paramasivan" userId="754b1d037911e0f2" providerId="LiveId" clId="{07ADCC94-3F0C-460E-8901-3D9D8091EF9A}" dt="2023-10-02T12:19:35.877" v="1395" actId="1076"/>
          <ac:spMkLst>
            <pc:docMk/>
            <pc:sldMk cId="1566016091" sldId="420"/>
            <ac:spMk id="55" creationId="{6FEFF228-D8C0-F81B-DE5E-3F816D4BA696}"/>
          </ac:spMkLst>
        </pc:spChg>
        <pc:spChg chg="add mod">
          <ac:chgData name="Arumugam Paramasivan" userId="754b1d037911e0f2" providerId="LiveId" clId="{07ADCC94-3F0C-460E-8901-3D9D8091EF9A}" dt="2023-10-02T12:20:36.502" v="1403" actId="14100"/>
          <ac:spMkLst>
            <pc:docMk/>
            <pc:sldMk cId="1566016091" sldId="420"/>
            <ac:spMk id="56" creationId="{7599CC5D-D394-B297-2FE9-2A493D81497C}"/>
          </ac:spMkLst>
        </pc:spChg>
        <pc:spChg chg="add mod">
          <ac:chgData name="Arumugam Paramasivan" userId="754b1d037911e0f2" providerId="LiveId" clId="{07ADCC94-3F0C-460E-8901-3D9D8091EF9A}" dt="2023-10-02T12:21:43.749" v="1409" actId="14100"/>
          <ac:spMkLst>
            <pc:docMk/>
            <pc:sldMk cId="1566016091" sldId="420"/>
            <ac:spMk id="57" creationId="{9A4EC82F-227F-1820-9447-8B2D09C1A129}"/>
          </ac:spMkLst>
        </pc:spChg>
        <pc:grpChg chg="mod">
          <ac:chgData name="Arumugam Paramasivan" userId="754b1d037911e0f2" providerId="LiveId" clId="{07ADCC94-3F0C-460E-8901-3D9D8091EF9A}" dt="2023-10-02T12:13:32.234" v="1355" actId="1036"/>
          <ac:grpSpMkLst>
            <pc:docMk/>
            <pc:sldMk cId="1566016091" sldId="420"/>
            <ac:grpSpMk id="42" creationId="{5DC49B25-885F-7CF2-F0DD-1BC66831B7DE}"/>
          </ac:grpSpMkLst>
        </pc:grpChg>
        <pc:grpChg chg="add mod">
          <ac:chgData name="Arumugam Paramasivan" userId="754b1d037911e0f2" providerId="LiveId" clId="{07ADCC94-3F0C-460E-8901-3D9D8091EF9A}" dt="2023-10-02T12:13:42.572" v="1363" actId="164"/>
          <ac:grpSpMkLst>
            <pc:docMk/>
            <pc:sldMk cId="1566016091" sldId="420"/>
            <ac:grpSpMk id="52" creationId="{E319FC42-FFBF-A5B3-3385-67BF09F4B46F}"/>
          </ac:grpSpMkLst>
        </pc:grpChg>
        <pc:cxnChg chg="add mod">
          <ac:chgData name="Arumugam Paramasivan" userId="754b1d037911e0f2" providerId="LiveId" clId="{07ADCC94-3F0C-460E-8901-3D9D8091EF9A}" dt="2023-10-02T12:13:32.234" v="1355" actId="1036"/>
          <ac:cxnSpMkLst>
            <pc:docMk/>
            <pc:sldMk cId="1566016091" sldId="420"/>
            <ac:cxnSpMk id="4" creationId="{46E85E8B-9AC9-BB64-3247-7C11EE2C2290}"/>
          </ac:cxnSpMkLst>
        </pc:cxnChg>
        <pc:cxnChg chg="mod">
          <ac:chgData name="Arumugam Paramasivan" userId="754b1d037911e0f2" providerId="LiveId" clId="{07ADCC94-3F0C-460E-8901-3D9D8091EF9A}" dt="2023-10-02T11:29:41.566" v="899" actId="206"/>
          <ac:cxnSpMkLst>
            <pc:docMk/>
            <pc:sldMk cId="1566016091" sldId="420"/>
            <ac:cxnSpMk id="6" creationId="{D0EF7FFA-FEC5-E272-8568-697B320C4F6F}"/>
          </ac:cxnSpMkLst>
        </pc:cxnChg>
        <pc:cxnChg chg="mod">
          <ac:chgData name="Arumugam Paramasivan" userId="754b1d037911e0f2" providerId="LiveId" clId="{07ADCC94-3F0C-460E-8901-3D9D8091EF9A}" dt="2023-10-02T11:29:41.566" v="899" actId="206"/>
          <ac:cxnSpMkLst>
            <pc:docMk/>
            <pc:sldMk cId="1566016091" sldId="420"/>
            <ac:cxnSpMk id="7" creationId="{F570992C-C845-A831-BC72-1AB9187FC057}"/>
          </ac:cxnSpMkLst>
        </pc:cxnChg>
        <pc:cxnChg chg="mod">
          <ac:chgData name="Arumugam Paramasivan" userId="754b1d037911e0f2" providerId="LiveId" clId="{07ADCC94-3F0C-460E-8901-3D9D8091EF9A}" dt="2023-10-02T11:31:21.843" v="946" actId="1038"/>
          <ac:cxnSpMkLst>
            <pc:docMk/>
            <pc:sldMk cId="1566016091" sldId="420"/>
            <ac:cxnSpMk id="13" creationId="{B19EC722-BC1F-A53D-890A-22893791D483}"/>
          </ac:cxnSpMkLst>
        </pc:cxnChg>
        <pc:cxnChg chg="mod">
          <ac:chgData name="Arumugam Paramasivan" userId="754b1d037911e0f2" providerId="LiveId" clId="{07ADCC94-3F0C-460E-8901-3D9D8091EF9A}" dt="2023-10-02T11:31:04.773" v="938" actId="1037"/>
          <ac:cxnSpMkLst>
            <pc:docMk/>
            <pc:sldMk cId="1566016091" sldId="420"/>
            <ac:cxnSpMk id="16" creationId="{888C1A7E-9E8F-7A3B-3DDA-9B2BAD8CD76E}"/>
          </ac:cxnSpMkLst>
        </pc:cxnChg>
        <pc:cxnChg chg="add mod">
          <ac:chgData name="Arumugam Paramasivan" userId="754b1d037911e0f2" providerId="LiveId" clId="{07ADCC94-3F0C-460E-8901-3D9D8091EF9A}" dt="2023-10-02T12:23:41.779" v="1414" actId="1036"/>
          <ac:cxnSpMkLst>
            <pc:docMk/>
            <pc:sldMk cId="1566016091" sldId="420"/>
            <ac:cxnSpMk id="21" creationId="{6F7279AF-1F14-7A91-BB2B-36681195EA4E}"/>
          </ac:cxnSpMkLst>
        </pc:cxnChg>
        <pc:cxnChg chg="mod">
          <ac:chgData name="Arumugam Paramasivan" userId="754b1d037911e0f2" providerId="LiveId" clId="{07ADCC94-3F0C-460E-8901-3D9D8091EF9A}" dt="2023-10-02T12:13:32.234" v="1355" actId="1036"/>
          <ac:cxnSpMkLst>
            <pc:docMk/>
            <pc:sldMk cId="1566016091" sldId="420"/>
            <ac:cxnSpMk id="25" creationId="{445EC992-0016-CC34-C940-474E64C187E5}"/>
          </ac:cxnSpMkLst>
        </pc:cxnChg>
        <pc:cxnChg chg="del">
          <ac:chgData name="Arumugam Paramasivan" userId="754b1d037911e0f2" providerId="LiveId" clId="{07ADCC94-3F0C-460E-8901-3D9D8091EF9A}" dt="2023-10-02T11:41:11.437" v="1233" actId="478"/>
          <ac:cxnSpMkLst>
            <pc:docMk/>
            <pc:sldMk cId="1566016091" sldId="420"/>
            <ac:cxnSpMk id="30" creationId="{0A1DF8A2-FB42-4F9B-072A-048B7AED1339}"/>
          </ac:cxnSpMkLst>
        </pc:cxnChg>
        <pc:cxnChg chg="add mod">
          <ac:chgData name="Arumugam Paramasivan" userId="754b1d037911e0f2" providerId="LiveId" clId="{07ADCC94-3F0C-460E-8901-3D9D8091EF9A}" dt="2023-10-02T12:13:32.234" v="1355" actId="1036"/>
          <ac:cxnSpMkLst>
            <pc:docMk/>
            <pc:sldMk cId="1566016091" sldId="420"/>
            <ac:cxnSpMk id="31" creationId="{E16DD152-3E74-236C-1726-E4399BFCDC51}"/>
          </ac:cxnSpMkLst>
        </pc:cxnChg>
        <pc:cxnChg chg="mod">
          <ac:chgData name="Arumugam Paramasivan" userId="754b1d037911e0f2" providerId="LiveId" clId="{07ADCC94-3F0C-460E-8901-3D9D8091EF9A}" dt="2023-10-02T12:13:32.234" v="1355" actId="1036"/>
          <ac:cxnSpMkLst>
            <pc:docMk/>
            <pc:sldMk cId="1566016091" sldId="420"/>
            <ac:cxnSpMk id="36" creationId="{A011132D-0057-0393-85CD-7D01B127C01C}"/>
          </ac:cxnSpMkLst>
        </pc:cxnChg>
        <pc:cxnChg chg="add mod">
          <ac:chgData name="Arumugam Paramasivan" userId="754b1d037911e0f2" providerId="LiveId" clId="{07ADCC94-3F0C-460E-8901-3D9D8091EF9A}" dt="2023-10-02T12:13:32.234" v="1355" actId="1036"/>
          <ac:cxnSpMkLst>
            <pc:docMk/>
            <pc:sldMk cId="1566016091" sldId="420"/>
            <ac:cxnSpMk id="37" creationId="{9EA53742-F60E-6FB2-961B-9E83644E213E}"/>
          </ac:cxnSpMkLst>
        </pc:cxnChg>
        <pc:cxnChg chg="del">
          <ac:chgData name="Arumugam Paramasivan" userId="754b1d037911e0f2" providerId="LiveId" clId="{07ADCC94-3F0C-460E-8901-3D9D8091EF9A}" dt="2023-10-02T11:41:09.338" v="1232" actId="478"/>
          <ac:cxnSpMkLst>
            <pc:docMk/>
            <pc:sldMk cId="1566016091" sldId="420"/>
            <ac:cxnSpMk id="40" creationId="{1FF8AC5E-6B20-E74E-4BE4-37B97282BFD0}"/>
          </ac:cxnSpMkLst>
        </pc:cxnChg>
      </pc:sldChg>
      <pc:sldChg chg="addSp delSp modSp new mod modAnim">
        <pc:chgData name="Arumugam Paramasivan" userId="754b1d037911e0f2" providerId="LiveId" clId="{07ADCC94-3F0C-460E-8901-3D9D8091EF9A}" dt="2023-10-04T04:31:51.545" v="2187"/>
        <pc:sldMkLst>
          <pc:docMk/>
          <pc:sldMk cId="504845726" sldId="421"/>
        </pc:sldMkLst>
        <pc:spChg chg="mod">
          <ac:chgData name="Arumugam Paramasivan" userId="754b1d037911e0f2" providerId="LiveId" clId="{07ADCC94-3F0C-460E-8901-3D9D8091EF9A}" dt="2023-10-03T02:51:47.098" v="1766" actId="20577"/>
          <ac:spMkLst>
            <pc:docMk/>
            <pc:sldMk cId="504845726" sldId="421"/>
            <ac:spMk id="2" creationId="{A25C51FE-D04F-0358-6F95-A2B5B9198802}"/>
          </ac:spMkLst>
        </pc:spChg>
        <pc:spChg chg="del">
          <ac:chgData name="Arumugam Paramasivan" userId="754b1d037911e0f2" providerId="LiveId" clId="{07ADCC94-3F0C-460E-8901-3D9D8091EF9A}" dt="2023-10-02T12:33:45.520" v="1445" actId="478"/>
          <ac:spMkLst>
            <pc:docMk/>
            <pc:sldMk cId="504845726" sldId="421"/>
            <ac:spMk id="3" creationId="{11DF3658-50D6-3C0C-B5F9-90E31DBC6805}"/>
          </ac:spMkLst>
        </pc:spChg>
        <pc:spChg chg="add mod">
          <ac:chgData name="Arumugam Paramasivan" userId="754b1d037911e0f2" providerId="LiveId" clId="{07ADCC94-3F0C-460E-8901-3D9D8091EF9A}" dt="2023-10-04T04:30:02.333" v="2091" actId="1076"/>
          <ac:spMkLst>
            <pc:docMk/>
            <pc:sldMk cId="504845726" sldId="421"/>
            <ac:spMk id="3" creationId="{927D91A6-DD3C-D11D-27B2-57DF7029DEBA}"/>
          </ac:spMkLst>
        </pc:spChg>
        <pc:spChg chg="add mod">
          <ac:chgData name="Arumugam Paramasivan" userId="754b1d037911e0f2" providerId="LiveId" clId="{07ADCC94-3F0C-460E-8901-3D9D8091EF9A}" dt="2023-10-04T04:31:37.177" v="2186" actId="14100"/>
          <ac:spMkLst>
            <pc:docMk/>
            <pc:sldMk cId="504845726" sldId="421"/>
            <ac:spMk id="4" creationId="{8683D5CA-7DD7-D555-0E64-4F5B43CAC16D}"/>
          </ac:spMkLst>
        </pc:spChg>
        <pc:spChg chg="mod topLvl">
          <ac:chgData name="Arumugam Paramasivan" userId="754b1d037911e0f2" providerId="LiveId" clId="{07ADCC94-3F0C-460E-8901-3D9D8091EF9A}" dt="2023-10-04T04:24:35.358" v="2020" actId="255"/>
          <ac:spMkLst>
            <pc:docMk/>
            <pc:sldMk cId="504845726" sldId="421"/>
            <ac:spMk id="11" creationId="{42C9248E-6523-0564-F753-D29F57339D81}"/>
          </ac:spMkLst>
        </pc:spChg>
        <pc:spChg chg="mod topLvl">
          <ac:chgData name="Arumugam Paramasivan" userId="754b1d037911e0f2" providerId="LiveId" clId="{07ADCC94-3F0C-460E-8901-3D9D8091EF9A}" dt="2023-10-04T04:24:35.358" v="2020" actId="255"/>
          <ac:spMkLst>
            <pc:docMk/>
            <pc:sldMk cId="504845726" sldId="421"/>
            <ac:spMk id="12" creationId="{C60A7FC8-2673-5607-A269-77318605ED81}"/>
          </ac:spMkLst>
        </pc:spChg>
        <pc:spChg chg="mod topLvl">
          <ac:chgData name="Arumugam Paramasivan" userId="754b1d037911e0f2" providerId="LiveId" clId="{07ADCC94-3F0C-460E-8901-3D9D8091EF9A}" dt="2023-10-04T04:24:35.358" v="2020" actId="255"/>
          <ac:spMkLst>
            <pc:docMk/>
            <pc:sldMk cId="504845726" sldId="421"/>
            <ac:spMk id="13" creationId="{E45E9D9B-17E9-E1CF-8057-2F5F51F6692C}"/>
          </ac:spMkLst>
        </pc:spChg>
        <pc:spChg chg="mod topLvl">
          <ac:chgData name="Arumugam Paramasivan" userId="754b1d037911e0f2" providerId="LiveId" clId="{07ADCC94-3F0C-460E-8901-3D9D8091EF9A}" dt="2023-10-04T04:24:35.358" v="2020" actId="255"/>
          <ac:spMkLst>
            <pc:docMk/>
            <pc:sldMk cId="504845726" sldId="421"/>
            <ac:spMk id="15" creationId="{7A077D98-37F6-A1EC-A32B-04F0A855FE79}"/>
          </ac:spMkLst>
        </pc:spChg>
        <pc:spChg chg="mod topLvl">
          <ac:chgData name="Arumugam Paramasivan" userId="754b1d037911e0f2" providerId="LiveId" clId="{07ADCC94-3F0C-460E-8901-3D9D8091EF9A}" dt="2023-10-04T04:24:35.358" v="2020" actId="255"/>
          <ac:spMkLst>
            <pc:docMk/>
            <pc:sldMk cId="504845726" sldId="421"/>
            <ac:spMk id="18" creationId="{22BE4E6B-3B06-7C53-7099-61924BCB1164}"/>
          </ac:spMkLst>
        </pc:spChg>
        <pc:spChg chg="del mod topLvl">
          <ac:chgData name="Arumugam Paramasivan" userId="754b1d037911e0f2" providerId="LiveId" clId="{07ADCC94-3F0C-460E-8901-3D9D8091EF9A}" dt="2023-10-03T02:43:09.810" v="1720" actId="478"/>
          <ac:spMkLst>
            <pc:docMk/>
            <pc:sldMk cId="504845726" sldId="421"/>
            <ac:spMk id="21" creationId="{B5D8FC25-BB2F-987A-8160-C7A6D002F496}"/>
          </ac:spMkLst>
        </pc:spChg>
        <pc:spChg chg="mod topLvl">
          <ac:chgData name="Arumugam Paramasivan" userId="754b1d037911e0f2" providerId="LiveId" clId="{07ADCC94-3F0C-460E-8901-3D9D8091EF9A}" dt="2023-10-04T04:24:35.358" v="2020" actId="255"/>
          <ac:spMkLst>
            <pc:docMk/>
            <pc:sldMk cId="504845726" sldId="421"/>
            <ac:spMk id="22" creationId="{77BAEE20-A2B7-C89F-9A07-8F2ECD2572DC}"/>
          </ac:spMkLst>
        </pc:spChg>
        <pc:spChg chg="del mod topLvl">
          <ac:chgData name="Arumugam Paramasivan" userId="754b1d037911e0f2" providerId="LiveId" clId="{07ADCC94-3F0C-460E-8901-3D9D8091EF9A}" dt="2023-10-03T02:43:09.810" v="1720" actId="478"/>
          <ac:spMkLst>
            <pc:docMk/>
            <pc:sldMk cId="504845726" sldId="421"/>
            <ac:spMk id="23" creationId="{731CCBB0-3F96-182D-74E3-88F18424BEE6}"/>
          </ac:spMkLst>
        </pc:spChg>
        <pc:spChg chg="del mod topLvl">
          <ac:chgData name="Arumugam Paramasivan" userId="754b1d037911e0f2" providerId="LiveId" clId="{07ADCC94-3F0C-460E-8901-3D9D8091EF9A}" dt="2023-10-03T02:43:09.810" v="1720" actId="478"/>
          <ac:spMkLst>
            <pc:docMk/>
            <pc:sldMk cId="504845726" sldId="421"/>
            <ac:spMk id="24" creationId="{6986EC6B-C9FE-3CFB-D76D-B62D1513C7A7}"/>
          </ac:spMkLst>
        </pc:spChg>
        <pc:spChg chg="del mod topLvl">
          <ac:chgData name="Arumugam Paramasivan" userId="754b1d037911e0f2" providerId="LiveId" clId="{07ADCC94-3F0C-460E-8901-3D9D8091EF9A}" dt="2023-10-03T02:43:09.810" v="1720" actId="478"/>
          <ac:spMkLst>
            <pc:docMk/>
            <pc:sldMk cId="504845726" sldId="421"/>
            <ac:spMk id="25" creationId="{10258182-3E0A-F272-71DF-596C4E8B3E85}"/>
          </ac:spMkLst>
        </pc:spChg>
        <pc:spChg chg="del mod topLvl">
          <ac:chgData name="Arumugam Paramasivan" userId="754b1d037911e0f2" providerId="LiveId" clId="{07ADCC94-3F0C-460E-8901-3D9D8091EF9A}" dt="2023-10-03T02:43:09.810" v="1720" actId="478"/>
          <ac:spMkLst>
            <pc:docMk/>
            <pc:sldMk cId="504845726" sldId="421"/>
            <ac:spMk id="27" creationId="{78E3CC39-C17C-A039-D6C2-F1ADFA9AFC05}"/>
          </ac:spMkLst>
        </pc:spChg>
        <pc:spChg chg="del mod topLvl">
          <ac:chgData name="Arumugam Paramasivan" userId="754b1d037911e0f2" providerId="LiveId" clId="{07ADCC94-3F0C-460E-8901-3D9D8091EF9A}" dt="2023-10-03T02:43:09.810" v="1720" actId="478"/>
          <ac:spMkLst>
            <pc:docMk/>
            <pc:sldMk cId="504845726" sldId="421"/>
            <ac:spMk id="28" creationId="{3631A762-3ADB-32BC-D0F1-327A8756243E}"/>
          </ac:spMkLst>
        </pc:spChg>
        <pc:spChg chg="add del mod">
          <ac:chgData name="Arumugam Paramasivan" userId="754b1d037911e0f2" providerId="LiveId" clId="{07ADCC94-3F0C-460E-8901-3D9D8091EF9A}" dt="2023-10-03T02:27:53.258" v="1592" actId="478"/>
          <ac:spMkLst>
            <pc:docMk/>
            <pc:sldMk cId="504845726" sldId="421"/>
            <ac:spMk id="39" creationId="{917BFB3E-4675-95D9-C0EC-CB5369A3B7B3}"/>
          </ac:spMkLst>
        </pc:spChg>
        <pc:spChg chg="del mod">
          <ac:chgData name="Arumugam Paramasivan" userId="754b1d037911e0f2" providerId="LiveId" clId="{07ADCC94-3F0C-460E-8901-3D9D8091EF9A}" dt="2023-10-03T02:38:14.657" v="1690" actId="478"/>
          <ac:spMkLst>
            <pc:docMk/>
            <pc:sldMk cId="504845726" sldId="421"/>
            <ac:spMk id="45" creationId="{5C608FE2-C70C-7A42-64D1-CE2DA613F923}"/>
          </ac:spMkLst>
        </pc:spChg>
        <pc:spChg chg="mod topLvl">
          <ac:chgData name="Arumugam Paramasivan" userId="754b1d037911e0f2" providerId="LiveId" clId="{07ADCC94-3F0C-460E-8901-3D9D8091EF9A}" dt="2023-10-04T04:24:35.358" v="2020" actId="255"/>
          <ac:spMkLst>
            <pc:docMk/>
            <pc:sldMk cId="504845726" sldId="421"/>
            <ac:spMk id="46" creationId="{72F1CB51-2804-3E4B-0EFE-56A09EA07971}"/>
          </ac:spMkLst>
        </pc:spChg>
        <pc:spChg chg="mod topLvl">
          <ac:chgData name="Arumugam Paramasivan" userId="754b1d037911e0f2" providerId="LiveId" clId="{07ADCC94-3F0C-460E-8901-3D9D8091EF9A}" dt="2023-10-04T04:24:35.358" v="2020" actId="255"/>
          <ac:spMkLst>
            <pc:docMk/>
            <pc:sldMk cId="504845726" sldId="421"/>
            <ac:spMk id="47" creationId="{EA2F7A99-EF84-B6CD-F14F-0D7D27C394D7}"/>
          </ac:spMkLst>
        </pc:spChg>
        <pc:spChg chg="mod topLvl">
          <ac:chgData name="Arumugam Paramasivan" userId="754b1d037911e0f2" providerId="LiveId" clId="{07ADCC94-3F0C-460E-8901-3D9D8091EF9A}" dt="2023-10-04T04:24:35.358" v="2020" actId="255"/>
          <ac:spMkLst>
            <pc:docMk/>
            <pc:sldMk cId="504845726" sldId="421"/>
            <ac:spMk id="48" creationId="{400C23F1-81BB-2597-009F-387B5D231F23}"/>
          </ac:spMkLst>
        </pc:spChg>
        <pc:spChg chg="mod topLvl">
          <ac:chgData name="Arumugam Paramasivan" userId="754b1d037911e0f2" providerId="LiveId" clId="{07ADCC94-3F0C-460E-8901-3D9D8091EF9A}" dt="2023-10-04T04:24:35.358" v="2020" actId="255"/>
          <ac:spMkLst>
            <pc:docMk/>
            <pc:sldMk cId="504845726" sldId="421"/>
            <ac:spMk id="52" creationId="{AF2DBF34-9469-E26E-2B91-173B839DB8A7}"/>
          </ac:spMkLst>
        </pc:spChg>
        <pc:spChg chg="mod topLvl">
          <ac:chgData name="Arumugam Paramasivan" userId="754b1d037911e0f2" providerId="LiveId" clId="{07ADCC94-3F0C-460E-8901-3D9D8091EF9A}" dt="2023-10-04T04:24:35.358" v="2020" actId="255"/>
          <ac:spMkLst>
            <pc:docMk/>
            <pc:sldMk cId="504845726" sldId="421"/>
            <ac:spMk id="53" creationId="{556E9DBC-0D99-7B44-8E6B-B10A6D474CDC}"/>
          </ac:spMkLst>
        </pc:spChg>
        <pc:spChg chg="del mod">
          <ac:chgData name="Arumugam Paramasivan" userId="754b1d037911e0f2" providerId="LiveId" clId="{07ADCC94-3F0C-460E-8901-3D9D8091EF9A}" dt="2023-10-03T02:41:40.678" v="1700" actId="478"/>
          <ac:spMkLst>
            <pc:docMk/>
            <pc:sldMk cId="504845726" sldId="421"/>
            <ac:spMk id="64" creationId="{4D8CEDEC-E351-58C7-66AE-72E6C7FE47CB}"/>
          </ac:spMkLst>
        </pc:spChg>
        <pc:spChg chg="del mod">
          <ac:chgData name="Arumugam Paramasivan" userId="754b1d037911e0f2" providerId="LiveId" clId="{07ADCC94-3F0C-460E-8901-3D9D8091EF9A}" dt="2023-10-03T02:41:46.932" v="1702" actId="478"/>
          <ac:spMkLst>
            <pc:docMk/>
            <pc:sldMk cId="504845726" sldId="421"/>
            <ac:spMk id="65" creationId="{DB889A0E-95AF-6322-ECEB-079219750E3C}"/>
          </ac:spMkLst>
        </pc:spChg>
        <pc:spChg chg="del mod">
          <ac:chgData name="Arumugam Paramasivan" userId="754b1d037911e0f2" providerId="LiveId" clId="{07ADCC94-3F0C-460E-8901-3D9D8091EF9A}" dt="2023-10-03T02:41:44.759" v="1701" actId="478"/>
          <ac:spMkLst>
            <pc:docMk/>
            <pc:sldMk cId="504845726" sldId="421"/>
            <ac:spMk id="66" creationId="{E7EE077D-38C0-BCA1-7529-A489A1E65B9E}"/>
          </ac:spMkLst>
        </pc:spChg>
        <pc:spChg chg="mod topLvl">
          <ac:chgData name="Arumugam Paramasivan" userId="754b1d037911e0f2" providerId="LiveId" clId="{07ADCC94-3F0C-460E-8901-3D9D8091EF9A}" dt="2023-10-04T04:24:35.358" v="2020" actId="255"/>
          <ac:spMkLst>
            <pc:docMk/>
            <pc:sldMk cId="504845726" sldId="421"/>
            <ac:spMk id="67" creationId="{1133AB9B-01B9-8D8E-EA1D-6C1C7119C41F}"/>
          </ac:spMkLst>
        </pc:spChg>
        <pc:spChg chg="mod topLvl">
          <ac:chgData name="Arumugam Paramasivan" userId="754b1d037911e0f2" providerId="LiveId" clId="{07ADCC94-3F0C-460E-8901-3D9D8091EF9A}" dt="2023-10-04T04:24:35.358" v="2020" actId="255"/>
          <ac:spMkLst>
            <pc:docMk/>
            <pc:sldMk cId="504845726" sldId="421"/>
            <ac:spMk id="71" creationId="{19EEA092-7BD8-1611-B0E5-C01BF4CC1C59}"/>
          </ac:spMkLst>
        </pc:spChg>
        <pc:spChg chg="mod topLvl">
          <ac:chgData name="Arumugam Paramasivan" userId="754b1d037911e0f2" providerId="LiveId" clId="{07ADCC94-3F0C-460E-8901-3D9D8091EF9A}" dt="2023-10-04T04:24:35.358" v="2020" actId="255"/>
          <ac:spMkLst>
            <pc:docMk/>
            <pc:sldMk cId="504845726" sldId="421"/>
            <ac:spMk id="72" creationId="{2D136EE0-D001-A992-28CC-9DC9A3617E41}"/>
          </ac:spMkLst>
        </pc:spChg>
        <pc:spChg chg="add mod">
          <ac:chgData name="Arumugam Paramasivan" userId="754b1d037911e0f2" providerId="LiveId" clId="{07ADCC94-3F0C-460E-8901-3D9D8091EF9A}" dt="2023-10-04T04:29:52.561" v="2090" actId="1076"/>
          <ac:spMkLst>
            <pc:docMk/>
            <pc:sldMk cId="504845726" sldId="421"/>
            <ac:spMk id="79" creationId="{BD733427-03E1-B31E-24D0-D53AC01D8947}"/>
          </ac:spMkLst>
        </pc:spChg>
        <pc:spChg chg="add mod">
          <ac:chgData name="Arumugam Paramasivan" userId="754b1d037911e0f2" providerId="LiveId" clId="{07ADCC94-3F0C-460E-8901-3D9D8091EF9A}" dt="2023-10-04T04:30:02.333" v="2091" actId="1076"/>
          <ac:spMkLst>
            <pc:docMk/>
            <pc:sldMk cId="504845726" sldId="421"/>
            <ac:spMk id="82" creationId="{659AB8A1-03F5-B404-CF20-8800470BD4D2}"/>
          </ac:spMkLst>
        </pc:spChg>
        <pc:spChg chg="add mod">
          <ac:chgData name="Arumugam Paramasivan" userId="754b1d037911e0f2" providerId="LiveId" clId="{07ADCC94-3F0C-460E-8901-3D9D8091EF9A}" dt="2023-10-03T03:05:05.995" v="2015" actId="1038"/>
          <ac:spMkLst>
            <pc:docMk/>
            <pc:sldMk cId="504845726" sldId="421"/>
            <ac:spMk id="84" creationId="{99678EB8-2C8C-B21E-077A-F5FCEAD24592}"/>
          </ac:spMkLst>
        </pc:spChg>
        <pc:spChg chg="add mod">
          <ac:chgData name="Arumugam Paramasivan" userId="754b1d037911e0f2" providerId="LiveId" clId="{07ADCC94-3F0C-460E-8901-3D9D8091EF9A}" dt="2023-10-03T03:05:05.995" v="2015" actId="1038"/>
          <ac:spMkLst>
            <pc:docMk/>
            <pc:sldMk cId="504845726" sldId="421"/>
            <ac:spMk id="86" creationId="{3AF2B07D-7626-0893-240F-768786EF730E}"/>
          </ac:spMkLst>
        </pc:spChg>
        <pc:spChg chg="add mod">
          <ac:chgData name="Arumugam Paramasivan" userId="754b1d037911e0f2" providerId="LiveId" clId="{07ADCC94-3F0C-460E-8901-3D9D8091EF9A}" dt="2023-10-03T02:58:09.596" v="1856" actId="1076"/>
          <ac:spMkLst>
            <pc:docMk/>
            <pc:sldMk cId="504845726" sldId="421"/>
            <ac:spMk id="87" creationId="{5E49C98F-65F6-E355-4E87-4AC3D955C2A3}"/>
          </ac:spMkLst>
        </pc:spChg>
        <pc:spChg chg="add mod">
          <ac:chgData name="Arumugam Paramasivan" userId="754b1d037911e0f2" providerId="LiveId" clId="{07ADCC94-3F0C-460E-8901-3D9D8091EF9A}" dt="2023-10-03T03:00:13.210" v="1880" actId="1076"/>
          <ac:spMkLst>
            <pc:docMk/>
            <pc:sldMk cId="504845726" sldId="421"/>
            <ac:spMk id="88" creationId="{1D851474-F4EF-0905-34CE-4F7ABCD3EA36}"/>
          </ac:spMkLst>
        </pc:spChg>
        <pc:spChg chg="add mod">
          <ac:chgData name="Arumugam Paramasivan" userId="754b1d037911e0f2" providerId="LiveId" clId="{07ADCC94-3F0C-460E-8901-3D9D8091EF9A}" dt="2023-10-03T03:00:26.488" v="1882" actId="1076"/>
          <ac:spMkLst>
            <pc:docMk/>
            <pc:sldMk cId="504845726" sldId="421"/>
            <ac:spMk id="89" creationId="{6656A34B-36A3-FE41-CE36-AB16A3CE0933}"/>
          </ac:spMkLst>
        </pc:spChg>
        <pc:grpChg chg="add del mod">
          <ac:chgData name="Arumugam Paramasivan" userId="754b1d037911e0f2" providerId="LiveId" clId="{07ADCC94-3F0C-460E-8901-3D9D8091EF9A}" dt="2023-10-03T02:28:12.385" v="1595" actId="165"/>
          <ac:grpSpMkLst>
            <pc:docMk/>
            <pc:sldMk cId="504845726" sldId="421"/>
            <ac:grpSpMk id="4" creationId="{190CB20D-470E-F1F4-C708-94C5B20C01A7}"/>
          </ac:grpSpMkLst>
        </pc:grpChg>
        <pc:grpChg chg="del mod topLvl">
          <ac:chgData name="Arumugam Paramasivan" userId="754b1d037911e0f2" providerId="LiveId" clId="{07ADCC94-3F0C-460E-8901-3D9D8091EF9A}" dt="2023-10-03T02:28:16.477" v="1596" actId="165"/>
          <ac:grpSpMkLst>
            <pc:docMk/>
            <pc:sldMk cId="504845726" sldId="421"/>
            <ac:grpSpMk id="5" creationId="{BE6EEEFB-B077-41B4-6112-F92F2F9836DC}"/>
          </ac:grpSpMkLst>
        </pc:grpChg>
        <pc:grpChg chg="add del mod">
          <ac:chgData name="Arumugam Paramasivan" userId="754b1d037911e0f2" providerId="LiveId" clId="{07ADCC94-3F0C-460E-8901-3D9D8091EF9A}" dt="2023-10-02T12:36:46.620" v="1470" actId="165"/>
          <ac:grpSpMkLst>
            <pc:docMk/>
            <pc:sldMk cId="504845726" sldId="421"/>
            <ac:grpSpMk id="17" creationId="{7312E9F5-B7BF-3AA3-D32D-857DB2682A3E}"/>
          </ac:grpSpMkLst>
        </pc:grpChg>
        <pc:grpChg chg="add mod">
          <ac:chgData name="Arumugam Paramasivan" userId="754b1d037911e0f2" providerId="LiveId" clId="{07ADCC94-3F0C-460E-8901-3D9D8091EF9A}" dt="2023-10-04T04:24:35.358" v="2020" actId="255"/>
          <ac:grpSpMkLst>
            <pc:docMk/>
            <pc:sldMk cId="504845726" sldId="421"/>
            <ac:grpSpMk id="41" creationId="{7AD64964-45FD-098F-DF41-97E926E8019D}"/>
          </ac:grpSpMkLst>
        </pc:grpChg>
        <pc:grpChg chg="add del mod">
          <ac:chgData name="Arumugam Paramasivan" userId="754b1d037911e0f2" providerId="LiveId" clId="{07ADCC94-3F0C-460E-8901-3D9D8091EF9A}" dt="2023-10-03T02:50:26.518" v="1739" actId="165"/>
          <ac:grpSpMkLst>
            <pc:docMk/>
            <pc:sldMk cId="504845726" sldId="421"/>
            <ac:grpSpMk id="42" creationId="{43C9D5CB-122F-C6D9-6E81-092B63545FEC}"/>
          </ac:grpSpMkLst>
        </pc:grpChg>
        <pc:grpChg chg="add del mod">
          <ac:chgData name="Arumugam Paramasivan" userId="754b1d037911e0f2" providerId="LiveId" clId="{07ADCC94-3F0C-460E-8901-3D9D8091EF9A}" dt="2023-10-03T02:42:49.289" v="1718" actId="165"/>
          <ac:grpSpMkLst>
            <pc:docMk/>
            <pc:sldMk cId="504845726" sldId="421"/>
            <ac:grpSpMk id="61" creationId="{EFF86997-1000-5B2A-8D48-37DE79869C84}"/>
          </ac:grpSpMkLst>
        </pc:grpChg>
        <pc:grpChg chg="add mod">
          <ac:chgData name="Arumugam Paramasivan" userId="754b1d037911e0f2" providerId="LiveId" clId="{07ADCC94-3F0C-460E-8901-3D9D8091EF9A}" dt="2023-10-04T04:24:35.358" v="2020" actId="255"/>
          <ac:grpSpMkLst>
            <pc:docMk/>
            <pc:sldMk cId="504845726" sldId="421"/>
            <ac:grpSpMk id="77" creationId="{F3317F31-B91D-037A-080F-32EFCAD931F9}"/>
          </ac:grpSpMkLst>
        </pc:grpChg>
        <pc:grpChg chg="add mod">
          <ac:chgData name="Arumugam Paramasivan" userId="754b1d037911e0f2" providerId="LiveId" clId="{07ADCC94-3F0C-460E-8901-3D9D8091EF9A}" dt="2023-10-04T04:24:35.358" v="2020" actId="255"/>
          <ac:grpSpMkLst>
            <pc:docMk/>
            <pc:sldMk cId="504845726" sldId="421"/>
            <ac:grpSpMk id="80" creationId="{40915611-8BA0-0BB7-F6EC-564F338F8D4A}"/>
          </ac:grpSpMkLst>
        </pc:grpChg>
        <pc:cxnChg chg="del mod">
          <ac:chgData name="Arumugam Paramasivan" userId="754b1d037911e0f2" providerId="LiveId" clId="{07ADCC94-3F0C-460E-8901-3D9D8091EF9A}" dt="2023-10-03T02:21:30.071" v="1492" actId="478"/>
          <ac:cxnSpMkLst>
            <pc:docMk/>
            <pc:sldMk cId="504845726" sldId="421"/>
            <ac:cxnSpMk id="6" creationId="{04CF0114-F57B-C534-CA01-BD47D77A6D90}"/>
          </ac:cxnSpMkLst>
        </pc:cxnChg>
        <pc:cxnChg chg="del mod">
          <ac:chgData name="Arumugam Paramasivan" userId="754b1d037911e0f2" providerId="LiveId" clId="{07ADCC94-3F0C-460E-8901-3D9D8091EF9A}" dt="2023-10-03T02:21:33.248" v="1493" actId="478"/>
          <ac:cxnSpMkLst>
            <pc:docMk/>
            <pc:sldMk cId="504845726" sldId="421"/>
            <ac:cxnSpMk id="7" creationId="{EA2DB1D9-F262-73CF-6FFA-9ED9CDE98C31}"/>
          </ac:cxnSpMkLst>
        </pc:cxnChg>
        <pc:cxnChg chg="mod topLvl">
          <ac:chgData name="Arumugam Paramasivan" userId="754b1d037911e0f2" providerId="LiveId" clId="{07ADCC94-3F0C-460E-8901-3D9D8091EF9A}" dt="2023-10-04T04:24:35.358" v="2020" actId="255"/>
          <ac:cxnSpMkLst>
            <pc:docMk/>
            <pc:sldMk cId="504845726" sldId="421"/>
            <ac:cxnSpMk id="8" creationId="{87D88B88-30A7-EEBF-BAF0-6757C9E1BE32}"/>
          </ac:cxnSpMkLst>
        </pc:cxnChg>
        <pc:cxnChg chg="mod topLvl">
          <ac:chgData name="Arumugam Paramasivan" userId="754b1d037911e0f2" providerId="LiveId" clId="{07ADCC94-3F0C-460E-8901-3D9D8091EF9A}" dt="2023-10-04T04:24:35.358" v="2020" actId="255"/>
          <ac:cxnSpMkLst>
            <pc:docMk/>
            <pc:sldMk cId="504845726" sldId="421"/>
            <ac:cxnSpMk id="9" creationId="{82B7D07E-8FB0-BA8B-8F36-875A05184ED9}"/>
          </ac:cxnSpMkLst>
        </pc:cxnChg>
        <pc:cxnChg chg="mod topLvl">
          <ac:chgData name="Arumugam Paramasivan" userId="754b1d037911e0f2" providerId="LiveId" clId="{07ADCC94-3F0C-460E-8901-3D9D8091EF9A}" dt="2023-10-04T04:24:35.358" v="2020" actId="255"/>
          <ac:cxnSpMkLst>
            <pc:docMk/>
            <pc:sldMk cId="504845726" sldId="421"/>
            <ac:cxnSpMk id="10" creationId="{877D35F4-FEAD-9B13-4A94-62E325F74627}"/>
          </ac:cxnSpMkLst>
        </pc:cxnChg>
        <pc:cxnChg chg="mod ord topLvl">
          <ac:chgData name="Arumugam Paramasivan" userId="754b1d037911e0f2" providerId="LiveId" clId="{07ADCC94-3F0C-460E-8901-3D9D8091EF9A}" dt="2023-10-04T04:24:35.358" v="2020" actId="255"/>
          <ac:cxnSpMkLst>
            <pc:docMk/>
            <pc:sldMk cId="504845726" sldId="421"/>
            <ac:cxnSpMk id="14" creationId="{76897F2A-CEA7-F2A8-2E30-666DF91D1B50}"/>
          </ac:cxnSpMkLst>
        </pc:cxnChg>
        <pc:cxnChg chg="mod ord topLvl">
          <ac:chgData name="Arumugam Paramasivan" userId="754b1d037911e0f2" providerId="LiveId" clId="{07ADCC94-3F0C-460E-8901-3D9D8091EF9A}" dt="2023-10-04T04:24:35.358" v="2020" actId="255"/>
          <ac:cxnSpMkLst>
            <pc:docMk/>
            <pc:sldMk cId="504845726" sldId="421"/>
            <ac:cxnSpMk id="16" creationId="{F8F09F45-57A3-8466-F552-202443E82DC7}"/>
          </ac:cxnSpMkLst>
        </pc:cxnChg>
        <pc:cxnChg chg="del mod topLvl">
          <ac:chgData name="Arumugam Paramasivan" userId="754b1d037911e0f2" providerId="LiveId" clId="{07ADCC94-3F0C-460E-8901-3D9D8091EF9A}" dt="2023-10-03T02:43:09.810" v="1720" actId="478"/>
          <ac:cxnSpMkLst>
            <pc:docMk/>
            <pc:sldMk cId="504845726" sldId="421"/>
            <ac:cxnSpMk id="19" creationId="{25854EEE-193E-E375-20B0-056838896006}"/>
          </ac:cxnSpMkLst>
        </pc:cxnChg>
        <pc:cxnChg chg="del mod topLvl">
          <ac:chgData name="Arumugam Paramasivan" userId="754b1d037911e0f2" providerId="LiveId" clId="{07ADCC94-3F0C-460E-8901-3D9D8091EF9A}" dt="2023-10-03T02:43:09.810" v="1720" actId="478"/>
          <ac:cxnSpMkLst>
            <pc:docMk/>
            <pc:sldMk cId="504845726" sldId="421"/>
            <ac:cxnSpMk id="20" creationId="{C4A207A3-B01C-C1CF-9690-999EFBA3FB39}"/>
          </ac:cxnSpMkLst>
        </pc:cxnChg>
        <pc:cxnChg chg="del mod topLvl">
          <ac:chgData name="Arumugam Paramasivan" userId="754b1d037911e0f2" providerId="LiveId" clId="{07ADCC94-3F0C-460E-8901-3D9D8091EF9A}" dt="2023-10-03T02:43:09.810" v="1720" actId="478"/>
          <ac:cxnSpMkLst>
            <pc:docMk/>
            <pc:sldMk cId="504845726" sldId="421"/>
            <ac:cxnSpMk id="26" creationId="{394003E6-D85F-85D1-D524-0E2EF23A11FE}"/>
          </ac:cxnSpMkLst>
        </pc:cxnChg>
        <pc:cxnChg chg="del mod topLvl">
          <ac:chgData name="Arumugam Paramasivan" userId="754b1d037911e0f2" providerId="LiveId" clId="{07ADCC94-3F0C-460E-8901-3D9D8091EF9A}" dt="2023-10-03T02:43:09.810" v="1720" actId="478"/>
          <ac:cxnSpMkLst>
            <pc:docMk/>
            <pc:sldMk cId="504845726" sldId="421"/>
            <ac:cxnSpMk id="29" creationId="{6482D077-6B98-B0FE-7925-7891A77F9988}"/>
          </ac:cxnSpMkLst>
        </pc:cxnChg>
        <pc:cxnChg chg="mod topLvl">
          <ac:chgData name="Arumugam Paramasivan" userId="754b1d037911e0f2" providerId="LiveId" clId="{07ADCC94-3F0C-460E-8901-3D9D8091EF9A}" dt="2023-10-04T04:24:35.358" v="2020" actId="255"/>
          <ac:cxnSpMkLst>
            <pc:docMk/>
            <pc:sldMk cId="504845726" sldId="421"/>
            <ac:cxnSpMk id="43" creationId="{0EF676E9-49B1-2784-AA42-EB5E037746E3}"/>
          </ac:cxnSpMkLst>
        </pc:cxnChg>
        <pc:cxnChg chg="mod topLvl">
          <ac:chgData name="Arumugam Paramasivan" userId="754b1d037911e0f2" providerId="LiveId" clId="{07ADCC94-3F0C-460E-8901-3D9D8091EF9A}" dt="2023-10-04T04:24:35.358" v="2020" actId="255"/>
          <ac:cxnSpMkLst>
            <pc:docMk/>
            <pc:sldMk cId="504845726" sldId="421"/>
            <ac:cxnSpMk id="44" creationId="{66A5D280-0588-AAA6-36DF-83900D7B23A1}"/>
          </ac:cxnSpMkLst>
        </pc:cxnChg>
        <pc:cxnChg chg="mod topLvl">
          <ac:chgData name="Arumugam Paramasivan" userId="754b1d037911e0f2" providerId="LiveId" clId="{07ADCC94-3F0C-460E-8901-3D9D8091EF9A}" dt="2023-10-04T04:24:35.358" v="2020" actId="255"/>
          <ac:cxnSpMkLst>
            <pc:docMk/>
            <pc:sldMk cId="504845726" sldId="421"/>
            <ac:cxnSpMk id="49" creationId="{BE4FAFFC-E4CB-AA27-46F4-7AFEBC99E109}"/>
          </ac:cxnSpMkLst>
        </pc:cxnChg>
        <pc:cxnChg chg="mod topLvl">
          <ac:chgData name="Arumugam Paramasivan" userId="754b1d037911e0f2" providerId="LiveId" clId="{07ADCC94-3F0C-460E-8901-3D9D8091EF9A}" dt="2023-10-04T04:24:35.358" v="2020" actId="255"/>
          <ac:cxnSpMkLst>
            <pc:docMk/>
            <pc:sldMk cId="504845726" sldId="421"/>
            <ac:cxnSpMk id="50" creationId="{9E03FF37-3436-38EF-46F3-21709AAF2ED9}"/>
          </ac:cxnSpMkLst>
        </pc:cxnChg>
        <pc:cxnChg chg="mod topLvl">
          <ac:chgData name="Arumugam Paramasivan" userId="754b1d037911e0f2" providerId="LiveId" clId="{07ADCC94-3F0C-460E-8901-3D9D8091EF9A}" dt="2023-10-04T04:24:35.358" v="2020" actId="255"/>
          <ac:cxnSpMkLst>
            <pc:docMk/>
            <pc:sldMk cId="504845726" sldId="421"/>
            <ac:cxnSpMk id="51" creationId="{A209435E-5C20-67C7-9839-BCABCFB93903}"/>
          </ac:cxnSpMkLst>
        </pc:cxnChg>
        <pc:cxnChg chg="add mod">
          <ac:chgData name="Arumugam Paramasivan" userId="754b1d037911e0f2" providerId="LiveId" clId="{07ADCC94-3F0C-460E-8901-3D9D8091EF9A}" dt="2023-10-04T04:24:35.358" v="2020" actId="255"/>
          <ac:cxnSpMkLst>
            <pc:docMk/>
            <pc:sldMk cId="504845726" sldId="421"/>
            <ac:cxnSpMk id="55" creationId="{7015AB76-FF3B-266A-CD5D-74672930CE31}"/>
          </ac:cxnSpMkLst>
        </pc:cxnChg>
        <pc:cxnChg chg="mod topLvl">
          <ac:chgData name="Arumugam Paramasivan" userId="754b1d037911e0f2" providerId="LiveId" clId="{07ADCC94-3F0C-460E-8901-3D9D8091EF9A}" dt="2023-10-04T04:24:35.358" v="2020" actId="255"/>
          <ac:cxnSpMkLst>
            <pc:docMk/>
            <pc:sldMk cId="504845726" sldId="421"/>
            <ac:cxnSpMk id="62" creationId="{AEB23A90-B3D5-FA44-BDFD-7E021D6F61DF}"/>
          </ac:cxnSpMkLst>
        </pc:cxnChg>
        <pc:cxnChg chg="mod topLvl">
          <ac:chgData name="Arumugam Paramasivan" userId="754b1d037911e0f2" providerId="LiveId" clId="{07ADCC94-3F0C-460E-8901-3D9D8091EF9A}" dt="2023-10-04T04:24:35.358" v="2020" actId="255"/>
          <ac:cxnSpMkLst>
            <pc:docMk/>
            <pc:sldMk cId="504845726" sldId="421"/>
            <ac:cxnSpMk id="63" creationId="{A1A7BDDC-428C-5726-94E4-BB65B3FA0C69}"/>
          </ac:cxnSpMkLst>
        </pc:cxnChg>
        <pc:cxnChg chg="mod topLvl">
          <ac:chgData name="Arumugam Paramasivan" userId="754b1d037911e0f2" providerId="LiveId" clId="{07ADCC94-3F0C-460E-8901-3D9D8091EF9A}" dt="2023-10-04T04:24:35.358" v="2020" actId="255"/>
          <ac:cxnSpMkLst>
            <pc:docMk/>
            <pc:sldMk cId="504845726" sldId="421"/>
            <ac:cxnSpMk id="68" creationId="{C4BE1F1E-1B1B-3900-BD59-019B6E19BCD7}"/>
          </ac:cxnSpMkLst>
        </pc:cxnChg>
        <pc:cxnChg chg="mod topLvl">
          <ac:chgData name="Arumugam Paramasivan" userId="754b1d037911e0f2" providerId="LiveId" clId="{07ADCC94-3F0C-460E-8901-3D9D8091EF9A}" dt="2023-10-04T04:24:35.358" v="2020" actId="255"/>
          <ac:cxnSpMkLst>
            <pc:docMk/>
            <pc:sldMk cId="504845726" sldId="421"/>
            <ac:cxnSpMk id="69" creationId="{DD932B8F-8366-7678-E7CB-2D5AEA960DFF}"/>
          </ac:cxnSpMkLst>
        </pc:cxnChg>
        <pc:cxnChg chg="del mod">
          <ac:chgData name="Arumugam Paramasivan" userId="754b1d037911e0f2" providerId="LiveId" clId="{07ADCC94-3F0C-460E-8901-3D9D8091EF9A}" dt="2023-10-03T02:40:24.494" v="1695" actId="478"/>
          <ac:cxnSpMkLst>
            <pc:docMk/>
            <pc:sldMk cId="504845726" sldId="421"/>
            <ac:cxnSpMk id="70" creationId="{8CBE3942-1B90-08F0-B447-E60BC89A941D}"/>
          </ac:cxnSpMkLst>
        </pc:cxnChg>
        <pc:cxnChg chg="add mod">
          <ac:chgData name="Arumugam Paramasivan" userId="754b1d037911e0f2" providerId="LiveId" clId="{07ADCC94-3F0C-460E-8901-3D9D8091EF9A}" dt="2023-10-04T04:24:35.358" v="2020" actId="255"/>
          <ac:cxnSpMkLst>
            <pc:docMk/>
            <pc:sldMk cId="504845726" sldId="421"/>
            <ac:cxnSpMk id="75" creationId="{72BFA47F-6285-00A7-27F6-27CF31234380}"/>
          </ac:cxnSpMkLst>
        </pc:cxnChg>
      </pc:sldChg>
      <pc:sldChg chg="addSp delSp modSp add mod addAnim delAnim modAnim">
        <pc:chgData name="Arumugam Paramasivan" userId="754b1d037911e0f2" providerId="LiveId" clId="{07ADCC94-3F0C-460E-8901-3D9D8091EF9A}" dt="2023-10-04T05:03:32.810" v="2570" actId="1035"/>
        <pc:sldMkLst>
          <pc:docMk/>
          <pc:sldMk cId="1097572012" sldId="422"/>
        </pc:sldMkLst>
        <pc:spChg chg="mod">
          <ac:chgData name="Arumugam Paramasivan" userId="754b1d037911e0f2" providerId="LiveId" clId="{07ADCC94-3F0C-460E-8901-3D9D8091EF9A}" dt="2023-10-04T04:32:26.098" v="2194" actId="20577"/>
          <ac:spMkLst>
            <pc:docMk/>
            <pc:sldMk cId="1097572012" sldId="422"/>
            <ac:spMk id="2" creationId="{DE99B96C-952B-8933-F550-2ED4B0198A90}"/>
          </ac:spMkLst>
        </pc:spChg>
        <pc:spChg chg="add mod">
          <ac:chgData name="Arumugam Paramasivan" userId="754b1d037911e0f2" providerId="LiveId" clId="{07ADCC94-3F0C-460E-8901-3D9D8091EF9A}" dt="2023-10-04T04:37:27.227" v="2268" actId="20577"/>
          <ac:spMkLst>
            <pc:docMk/>
            <pc:sldMk cId="1097572012" sldId="422"/>
            <ac:spMk id="3" creationId="{76923F26-0A2B-DE30-0C96-2E5AE0FFB5C5}"/>
          </ac:spMkLst>
        </pc:spChg>
        <pc:spChg chg="mod">
          <ac:chgData name="Arumugam Paramasivan" userId="754b1d037911e0f2" providerId="LiveId" clId="{07ADCC94-3F0C-460E-8901-3D9D8091EF9A}" dt="2023-10-04T05:03:18.114" v="2562" actId="1035"/>
          <ac:spMkLst>
            <pc:docMk/>
            <pc:sldMk cId="1097572012" sldId="422"/>
            <ac:spMk id="17" creationId="{2068CA16-9D89-9266-E879-E71B9D48D645}"/>
          </ac:spMkLst>
        </pc:spChg>
        <pc:spChg chg="del">
          <ac:chgData name="Arumugam Paramasivan" userId="754b1d037911e0f2" providerId="LiveId" clId="{07ADCC94-3F0C-460E-8901-3D9D8091EF9A}" dt="2023-10-04T04:32:44.552" v="2195" actId="478"/>
          <ac:spMkLst>
            <pc:docMk/>
            <pc:sldMk cId="1097572012" sldId="422"/>
            <ac:spMk id="18" creationId="{4BD59D36-1E61-16A5-5FE4-2EDF720C60FF}"/>
          </ac:spMkLst>
        </pc:spChg>
        <pc:spChg chg="add mod">
          <ac:chgData name="Arumugam Paramasivan" userId="754b1d037911e0f2" providerId="LiveId" clId="{07ADCC94-3F0C-460E-8901-3D9D8091EF9A}" dt="2023-10-04T04:42:27.229" v="2297" actId="12789"/>
          <ac:spMkLst>
            <pc:docMk/>
            <pc:sldMk cId="1097572012" sldId="422"/>
            <ac:spMk id="20" creationId="{C6ADAA8C-A9DB-5CC7-36CC-F29294AD4CD6}"/>
          </ac:spMkLst>
        </pc:spChg>
        <pc:spChg chg="add mod">
          <ac:chgData name="Arumugam Paramasivan" userId="754b1d037911e0f2" providerId="LiveId" clId="{07ADCC94-3F0C-460E-8901-3D9D8091EF9A}" dt="2023-10-04T04:42:27.229" v="2297" actId="12789"/>
          <ac:spMkLst>
            <pc:docMk/>
            <pc:sldMk cId="1097572012" sldId="422"/>
            <ac:spMk id="22" creationId="{7C129E8B-AADD-0A6D-DC2D-6F9F0686C7CA}"/>
          </ac:spMkLst>
        </pc:spChg>
        <pc:spChg chg="add mod">
          <ac:chgData name="Arumugam Paramasivan" userId="754b1d037911e0f2" providerId="LiveId" clId="{07ADCC94-3F0C-460E-8901-3D9D8091EF9A}" dt="2023-10-04T05:02:40.955" v="2557" actId="1037"/>
          <ac:spMkLst>
            <pc:docMk/>
            <pc:sldMk cId="1097572012" sldId="422"/>
            <ac:spMk id="23" creationId="{B0B3196C-0534-5F3B-42E7-9C02F37EFF24}"/>
          </ac:spMkLst>
        </pc:spChg>
        <pc:spChg chg="add mod">
          <ac:chgData name="Arumugam Paramasivan" userId="754b1d037911e0f2" providerId="LiveId" clId="{07ADCC94-3F0C-460E-8901-3D9D8091EF9A}" dt="2023-10-04T05:02:40.955" v="2557" actId="1037"/>
          <ac:spMkLst>
            <pc:docMk/>
            <pc:sldMk cId="1097572012" sldId="422"/>
            <ac:spMk id="24" creationId="{0A602C41-9B08-9059-1605-2E186D4E69AB}"/>
          </ac:spMkLst>
        </pc:spChg>
        <pc:spChg chg="del">
          <ac:chgData name="Arumugam Paramasivan" userId="754b1d037911e0f2" providerId="LiveId" clId="{07ADCC94-3F0C-460E-8901-3D9D8091EF9A}" dt="2023-10-04T04:32:44.552" v="2195" actId="478"/>
          <ac:spMkLst>
            <pc:docMk/>
            <pc:sldMk cId="1097572012" sldId="422"/>
            <ac:spMk id="35" creationId="{DA6C119F-E65D-229F-97EC-134B42867827}"/>
          </ac:spMkLst>
        </pc:spChg>
        <pc:spChg chg="del">
          <ac:chgData name="Arumugam Paramasivan" userId="754b1d037911e0f2" providerId="LiveId" clId="{07ADCC94-3F0C-460E-8901-3D9D8091EF9A}" dt="2023-10-04T04:32:44.552" v="2195" actId="478"/>
          <ac:spMkLst>
            <pc:docMk/>
            <pc:sldMk cId="1097572012" sldId="422"/>
            <ac:spMk id="38" creationId="{406D0F8C-879C-E39E-C459-7756DBB5F88C}"/>
          </ac:spMkLst>
        </pc:spChg>
        <pc:spChg chg="mod topLvl">
          <ac:chgData name="Arumugam Paramasivan" userId="754b1d037911e0f2" providerId="LiveId" clId="{07ADCC94-3F0C-460E-8901-3D9D8091EF9A}" dt="2023-10-04T04:53:46.282" v="2413" actId="1076"/>
          <ac:spMkLst>
            <pc:docMk/>
            <pc:sldMk cId="1097572012" sldId="422"/>
            <ac:spMk id="44" creationId="{D538FE64-0451-A15C-5D2E-0A8B0402F23F}"/>
          </ac:spMkLst>
        </pc:spChg>
        <pc:spChg chg="mod topLvl">
          <ac:chgData name="Arumugam Paramasivan" userId="754b1d037911e0f2" providerId="LiveId" clId="{07ADCC94-3F0C-460E-8901-3D9D8091EF9A}" dt="2023-10-04T04:42:06.203" v="2294" actId="1076"/>
          <ac:spMkLst>
            <pc:docMk/>
            <pc:sldMk cId="1097572012" sldId="422"/>
            <ac:spMk id="49" creationId="{5C918980-E4AC-4E0A-DAEB-0400D6E7198B}"/>
          </ac:spMkLst>
        </pc:spChg>
        <pc:spChg chg="mod">
          <ac:chgData name="Arumugam Paramasivan" userId="754b1d037911e0f2" providerId="LiveId" clId="{07ADCC94-3F0C-460E-8901-3D9D8091EF9A}" dt="2023-10-04T05:03:24.907" v="2566" actId="1035"/>
          <ac:spMkLst>
            <pc:docMk/>
            <pc:sldMk cId="1097572012" sldId="422"/>
            <ac:spMk id="51" creationId="{55BAE3B7-D5E5-89E1-FE0A-FC1AFC1FBE8B}"/>
          </ac:spMkLst>
        </pc:spChg>
        <pc:spChg chg="mod">
          <ac:chgData name="Arumugam Paramasivan" userId="754b1d037911e0f2" providerId="LiveId" clId="{07ADCC94-3F0C-460E-8901-3D9D8091EF9A}" dt="2023-10-04T05:03:32.810" v="2570" actId="1035"/>
          <ac:spMkLst>
            <pc:docMk/>
            <pc:sldMk cId="1097572012" sldId="422"/>
            <ac:spMk id="55" creationId="{6FEFF228-D8C0-F81B-DE5E-3F816D4BA696}"/>
          </ac:spMkLst>
        </pc:spChg>
        <pc:spChg chg="del mod">
          <ac:chgData name="Arumugam Paramasivan" userId="754b1d037911e0f2" providerId="LiveId" clId="{07ADCC94-3F0C-460E-8901-3D9D8091EF9A}" dt="2023-10-04T04:53:16.830" v="2407" actId="478"/>
          <ac:spMkLst>
            <pc:docMk/>
            <pc:sldMk cId="1097572012" sldId="422"/>
            <ac:spMk id="56" creationId="{7599CC5D-D394-B297-2FE9-2A493D81497C}"/>
          </ac:spMkLst>
        </pc:spChg>
        <pc:spChg chg="mod">
          <ac:chgData name="Arumugam Paramasivan" userId="754b1d037911e0f2" providerId="LiveId" clId="{07ADCC94-3F0C-460E-8901-3D9D8091EF9A}" dt="2023-10-04T04:54:57.658" v="2421" actId="1076"/>
          <ac:spMkLst>
            <pc:docMk/>
            <pc:sldMk cId="1097572012" sldId="422"/>
            <ac:spMk id="57" creationId="{9A4EC82F-227F-1820-9447-8B2D09C1A129}"/>
          </ac:spMkLst>
        </pc:spChg>
        <pc:grpChg chg="del">
          <ac:chgData name="Arumugam Paramasivan" userId="754b1d037911e0f2" providerId="LiveId" clId="{07ADCC94-3F0C-460E-8901-3D9D8091EF9A}" dt="2023-10-04T04:32:44.552" v="2195" actId="478"/>
          <ac:grpSpMkLst>
            <pc:docMk/>
            <pc:sldMk cId="1097572012" sldId="422"/>
            <ac:grpSpMk id="42" creationId="{5DC49B25-885F-7CF2-F0DD-1BC66831B7DE}"/>
          </ac:grpSpMkLst>
        </pc:grpChg>
        <pc:grpChg chg="add del">
          <ac:chgData name="Arumugam Paramasivan" userId="754b1d037911e0f2" providerId="LiveId" clId="{07ADCC94-3F0C-460E-8901-3D9D8091EF9A}" dt="2023-10-04T04:35:51.039" v="2206" actId="165"/>
          <ac:grpSpMkLst>
            <pc:docMk/>
            <pc:sldMk cId="1097572012" sldId="422"/>
            <ac:grpSpMk id="52" creationId="{E319FC42-FFBF-A5B3-3385-67BF09F4B46F}"/>
          </ac:grpSpMkLst>
        </pc:grpChg>
        <pc:cxnChg chg="del">
          <ac:chgData name="Arumugam Paramasivan" userId="754b1d037911e0f2" providerId="LiveId" clId="{07ADCC94-3F0C-460E-8901-3D9D8091EF9A}" dt="2023-10-04T04:32:44.552" v="2195" actId="478"/>
          <ac:cxnSpMkLst>
            <pc:docMk/>
            <pc:sldMk cId="1097572012" sldId="422"/>
            <ac:cxnSpMk id="4" creationId="{46E85E8B-9AC9-BB64-3247-7C11EE2C2290}"/>
          </ac:cxnSpMkLst>
        </pc:cxnChg>
        <pc:cxnChg chg="del">
          <ac:chgData name="Arumugam Paramasivan" userId="754b1d037911e0f2" providerId="LiveId" clId="{07ADCC94-3F0C-460E-8901-3D9D8091EF9A}" dt="2023-10-04T04:32:44.552" v="2195" actId="478"/>
          <ac:cxnSpMkLst>
            <pc:docMk/>
            <pc:sldMk cId="1097572012" sldId="422"/>
            <ac:cxnSpMk id="21" creationId="{6F7279AF-1F14-7A91-BB2B-36681195EA4E}"/>
          </ac:cxnSpMkLst>
        </pc:cxnChg>
        <pc:cxnChg chg="del">
          <ac:chgData name="Arumugam Paramasivan" userId="754b1d037911e0f2" providerId="LiveId" clId="{07ADCC94-3F0C-460E-8901-3D9D8091EF9A}" dt="2023-10-04T04:32:44.552" v="2195" actId="478"/>
          <ac:cxnSpMkLst>
            <pc:docMk/>
            <pc:sldMk cId="1097572012" sldId="422"/>
            <ac:cxnSpMk id="25" creationId="{445EC992-0016-CC34-C940-474E64C187E5}"/>
          </ac:cxnSpMkLst>
        </pc:cxnChg>
        <pc:cxnChg chg="del">
          <ac:chgData name="Arumugam Paramasivan" userId="754b1d037911e0f2" providerId="LiveId" clId="{07ADCC94-3F0C-460E-8901-3D9D8091EF9A}" dt="2023-10-04T04:32:44.552" v="2195" actId="478"/>
          <ac:cxnSpMkLst>
            <pc:docMk/>
            <pc:sldMk cId="1097572012" sldId="422"/>
            <ac:cxnSpMk id="31" creationId="{E16DD152-3E74-236C-1726-E4399BFCDC51}"/>
          </ac:cxnSpMkLst>
        </pc:cxnChg>
        <pc:cxnChg chg="del">
          <ac:chgData name="Arumugam Paramasivan" userId="754b1d037911e0f2" providerId="LiveId" clId="{07ADCC94-3F0C-460E-8901-3D9D8091EF9A}" dt="2023-10-04T04:32:44.552" v="2195" actId="478"/>
          <ac:cxnSpMkLst>
            <pc:docMk/>
            <pc:sldMk cId="1097572012" sldId="422"/>
            <ac:cxnSpMk id="36" creationId="{A011132D-0057-0393-85CD-7D01B127C01C}"/>
          </ac:cxnSpMkLst>
        </pc:cxnChg>
        <pc:cxnChg chg="del">
          <ac:chgData name="Arumugam Paramasivan" userId="754b1d037911e0f2" providerId="LiveId" clId="{07ADCC94-3F0C-460E-8901-3D9D8091EF9A}" dt="2023-10-04T04:32:44.552" v="2195" actId="478"/>
          <ac:cxnSpMkLst>
            <pc:docMk/>
            <pc:sldMk cId="1097572012" sldId="422"/>
            <ac:cxnSpMk id="37" creationId="{9EA53742-F60E-6FB2-961B-9E83644E213E}"/>
          </ac:cxnSpMkLst>
        </pc:cxnChg>
      </pc:sldChg>
      <pc:sldChg chg="addSp delSp modSp new mod modAnim">
        <pc:chgData name="Arumugam Paramasivan" userId="754b1d037911e0f2" providerId="LiveId" clId="{07ADCC94-3F0C-460E-8901-3D9D8091EF9A}" dt="2023-10-04T05:29:35.193" v="2788" actId="1076"/>
        <pc:sldMkLst>
          <pc:docMk/>
          <pc:sldMk cId="3393667378" sldId="423"/>
        </pc:sldMkLst>
        <pc:spChg chg="mod">
          <ac:chgData name="Arumugam Paramasivan" userId="754b1d037911e0f2" providerId="LiveId" clId="{07ADCC94-3F0C-460E-8901-3D9D8091EF9A}" dt="2023-10-04T05:08:51.928" v="2586" actId="20577"/>
          <ac:spMkLst>
            <pc:docMk/>
            <pc:sldMk cId="3393667378" sldId="423"/>
            <ac:spMk id="2" creationId="{B2FE1815-1397-9933-FA58-9C1EB8BBA632}"/>
          </ac:spMkLst>
        </pc:spChg>
        <pc:spChg chg="del">
          <ac:chgData name="Arumugam Paramasivan" userId="754b1d037911e0f2" providerId="LiveId" clId="{07ADCC94-3F0C-460E-8901-3D9D8091EF9A}" dt="2023-10-04T05:09:03.130" v="2587" actId="478"/>
          <ac:spMkLst>
            <pc:docMk/>
            <pc:sldMk cId="3393667378" sldId="423"/>
            <ac:spMk id="3" creationId="{8111231E-AADA-161A-8A8E-EBD9449A5C43}"/>
          </ac:spMkLst>
        </pc:spChg>
        <pc:spChg chg="add mod">
          <ac:chgData name="Arumugam Paramasivan" userId="754b1d037911e0f2" providerId="LiveId" clId="{07ADCC94-3F0C-460E-8901-3D9D8091EF9A}" dt="2023-10-04T05:22:13.540" v="2646" actId="1076"/>
          <ac:spMkLst>
            <pc:docMk/>
            <pc:sldMk cId="3393667378" sldId="423"/>
            <ac:spMk id="4" creationId="{0CBF1F15-DACF-E793-51C8-06849A69D41A}"/>
          </ac:spMkLst>
        </pc:spChg>
        <pc:spChg chg="add mod">
          <ac:chgData name="Arumugam Paramasivan" userId="754b1d037911e0f2" providerId="LiveId" clId="{07ADCC94-3F0C-460E-8901-3D9D8091EF9A}" dt="2023-10-04T05:25:05.780" v="2656" actId="1076"/>
          <ac:spMkLst>
            <pc:docMk/>
            <pc:sldMk cId="3393667378" sldId="423"/>
            <ac:spMk id="5" creationId="{3E5A4F4D-F714-BE0F-3A88-F99CAFC17970}"/>
          </ac:spMkLst>
        </pc:spChg>
        <pc:spChg chg="add mod">
          <ac:chgData name="Arumugam Paramasivan" userId="754b1d037911e0f2" providerId="LiveId" clId="{07ADCC94-3F0C-460E-8901-3D9D8091EF9A}" dt="2023-10-04T05:23:41.195" v="2650" actId="13926"/>
          <ac:spMkLst>
            <pc:docMk/>
            <pc:sldMk cId="3393667378" sldId="423"/>
            <ac:spMk id="6" creationId="{A98B6D56-CAD8-041E-1C42-D1B768DAEFC4}"/>
          </ac:spMkLst>
        </pc:spChg>
        <pc:spChg chg="add mod">
          <ac:chgData name="Arumugam Paramasivan" userId="754b1d037911e0f2" providerId="LiveId" clId="{07ADCC94-3F0C-460E-8901-3D9D8091EF9A}" dt="2023-10-04T05:24:58.825" v="2655" actId="14100"/>
          <ac:spMkLst>
            <pc:docMk/>
            <pc:sldMk cId="3393667378" sldId="423"/>
            <ac:spMk id="7" creationId="{581DCDA7-F5F2-CB22-EF7D-42C3018B16AF}"/>
          </ac:spMkLst>
        </pc:spChg>
        <pc:spChg chg="add mod">
          <ac:chgData name="Arumugam Paramasivan" userId="754b1d037911e0f2" providerId="LiveId" clId="{07ADCC94-3F0C-460E-8901-3D9D8091EF9A}" dt="2023-10-04T05:29:35.193" v="2788" actId="1076"/>
          <ac:spMkLst>
            <pc:docMk/>
            <pc:sldMk cId="3393667378" sldId="423"/>
            <ac:spMk id="8" creationId="{7F7D6DF6-8F86-01C0-0ACA-CF53037ADD85}"/>
          </ac:spMkLst>
        </pc:spChg>
      </pc:sldChg>
      <pc:sldChg chg="addSp delSp modSp add mod ord delAnim modAnim">
        <pc:chgData name="Arumugam Paramasivan" userId="754b1d037911e0f2" providerId="LiveId" clId="{07ADCC94-3F0C-460E-8901-3D9D8091EF9A}" dt="2023-10-09T23:59:26.986" v="4249"/>
        <pc:sldMkLst>
          <pc:docMk/>
          <pc:sldMk cId="2071824302" sldId="424"/>
        </pc:sldMkLst>
        <pc:spChg chg="mod">
          <ac:chgData name="Arumugam Paramasivan" userId="754b1d037911e0f2" providerId="LiveId" clId="{07ADCC94-3F0C-460E-8901-3D9D8091EF9A}" dt="2023-10-09T20:08:03.581" v="2803" actId="20577"/>
          <ac:spMkLst>
            <pc:docMk/>
            <pc:sldMk cId="2071824302" sldId="424"/>
            <ac:spMk id="2" creationId="{AE306122-3246-C848-907E-096DCAE6EF18}"/>
          </ac:spMkLst>
        </pc:spChg>
        <pc:spChg chg="mod">
          <ac:chgData name="Arumugam Paramasivan" userId="754b1d037911e0f2" providerId="LiveId" clId="{07ADCC94-3F0C-460E-8901-3D9D8091EF9A}" dt="2023-10-09T20:57:58.269" v="3289" actId="20577"/>
          <ac:spMkLst>
            <pc:docMk/>
            <pc:sldMk cId="2071824302" sldId="424"/>
            <ac:spMk id="3" creationId="{CE29177A-3AD5-144F-BFC3-E4445AED3AD8}"/>
          </ac:spMkLst>
        </pc:spChg>
        <pc:spChg chg="del mod">
          <ac:chgData name="Arumugam Paramasivan" userId="754b1d037911e0f2" providerId="LiveId" clId="{07ADCC94-3F0C-460E-8901-3D9D8091EF9A}" dt="2023-10-09T20:10:09.368" v="2812" actId="478"/>
          <ac:spMkLst>
            <pc:docMk/>
            <pc:sldMk cId="2071824302" sldId="424"/>
            <ac:spMk id="5" creationId="{B0A8E12E-F078-B217-4512-FD1BA7435AD7}"/>
          </ac:spMkLst>
        </pc:spChg>
        <pc:spChg chg="del">
          <ac:chgData name="Arumugam Paramasivan" userId="754b1d037911e0f2" providerId="LiveId" clId="{07ADCC94-3F0C-460E-8901-3D9D8091EF9A}" dt="2023-10-09T20:10:12.257" v="2813" actId="478"/>
          <ac:spMkLst>
            <pc:docMk/>
            <pc:sldMk cId="2071824302" sldId="424"/>
            <ac:spMk id="7" creationId="{3FC66090-14C5-46FC-CA3A-43B19DC814B4}"/>
          </ac:spMkLst>
        </pc:spChg>
        <pc:spChg chg="add del mod">
          <ac:chgData name="Arumugam Paramasivan" userId="754b1d037911e0f2" providerId="LiveId" clId="{07ADCC94-3F0C-460E-8901-3D9D8091EF9A}" dt="2023-10-09T19:59:03.513" v="2799" actId="767"/>
          <ac:spMkLst>
            <pc:docMk/>
            <pc:sldMk cId="2071824302" sldId="424"/>
            <ac:spMk id="8" creationId="{219B13D2-51A1-F46B-A6BC-FBDD3A83E2F9}"/>
          </ac:spMkLst>
        </pc:spChg>
        <pc:spChg chg="add del mod">
          <ac:chgData name="Arumugam Paramasivan" userId="754b1d037911e0f2" providerId="LiveId" clId="{07ADCC94-3F0C-460E-8901-3D9D8091EF9A}" dt="2023-10-09T20:04:32.387" v="2801" actId="767"/>
          <ac:spMkLst>
            <pc:docMk/>
            <pc:sldMk cId="2071824302" sldId="424"/>
            <ac:spMk id="9" creationId="{434302E9-3322-DB04-5F99-6015A71A5958}"/>
          </ac:spMkLst>
        </pc:spChg>
        <pc:spChg chg="add mod">
          <ac:chgData name="Arumugam Paramasivan" userId="754b1d037911e0f2" providerId="LiveId" clId="{07ADCC94-3F0C-460E-8901-3D9D8091EF9A}" dt="2023-10-09T20:53:46.949" v="3244" actId="1035"/>
          <ac:spMkLst>
            <pc:docMk/>
            <pc:sldMk cId="2071824302" sldId="424"/>
            <ac:spMk id="10" creationId="{3239DFEE-4C12-F88D-3918-4B47A58550F0}"/>
          </ac:spMkLst>
        </pc:spChg>
        <pc:spChg chg="add mod">
          <ac:chgData name="Arumugam Paramasivan" userId="754b1d037911e0f2" providerId="LiveId" clId="{07ADCC94-3F0C-460E-8901-3D9D8091EF9A}" dt="2023-10-09T20:53:40.822" v="3241" actId="14100"/>
          <ac:spMkLst>
            <pc:docMk/>
            <pc:sldMk cId="2071824302" sldId="424"/>
            <ac:spMk id="11" creationId="{0430ED40-9CA5-E237-4B91-AEC9E02CBE79}"/>
          </ac:spMkLst>
        </pc:spChg>
        <pc:graphicFrameChg chg="add del modGraphic">
          <ac:chgData name="Arumugam Paramasivan" userId="754b1d037911e0f2" providerId="LiveId" clId="{07ADCC94-3F0C-460E-8901-3D9D8091EF9A}" dt="2023-10-09T19:51:55.673" v="2795" actId="478"/>
          <ac:graphicFrameMkLst>
            <pc:docMk/>
            <pc:sldMk cId="2071824302" sldId="424"/>
            <ac:graphicFrameMk id="4" creationId="{89F9F49A-B7E0-CAE3-32F2-CB3E613C16BA}"/>
          </ac:graphicFrameMkLst>
        </pc:graphicFrameChg>
        <pc:graphicFrameChg chg="add del mod">
          <ac:chgData name="Arumugam Paramasivan" userId="754b1d037911e0f2" providerId="LiveId" clId="{07ADCC94-3F0C-460E-8901-3D9D8091EF9A}" dt="2023-10-09T19:58:52.467" v="2797" actId="478"/>
          <ac:graphicFrameMkLst>
            <pc:docMk/>
            <pc:sldMk cId="2071824302" sldId="424"/>
            <ac:graphicFrameMk id="6" creationId="{1566D157-223A-46B8-93D6-36E7F969CC66}"/>
          </ac:graphicFrameMkLst>
        </pc:graphicFrameChg>
      </pc:sldChg>
      <pc:sldChg chg="addSp delSp modSp add mod">
        <pc:chgData name="Arumugam Paramasivan" userId="754b1d037911e0f2" providerId="LiveId" clId="{07ADCC94-3F0C-460E-8901-3D9D8091EF9A}" dt="2023-10-09T20:25:41.064" v="2892" actId="14100"/>
        <pc:sldMkLst>
          <pc:docMk/>
          <pc:sldMk cId="2620031004" sldId="425"/>
        </pc:sldMkLst>
        <pc:spChg chg="mod">
          <ac:chgData name="Arumugam Paramasivan" userId="754b1d037911e0f2" providerId="LiveId" clId="{07ADCC94-3F0C-460E-8901-3D9D8091EF9A}" dt="2023-10-09T20:21:32.362" v="2880" actId="20577"/>
          <ac:spMkLst>
            <pc:docMk/>
            <pc:sldMk cId="2620031004" sldId="425"/>
            <ac:spMk id="2" creationId="{AE306122-3246-C848-907E-096DCAE6EF18}"/>
          </ac:spMkLst>
        </pc:spChg>
        <pc:spChg chg="del">
          <ac:chgData name="Arumugam Paramasivan" userId="754b1d037911e0f2" providerId="LiveId" clId="{07ADCC94-3F0C-460E-8901-3D9D8091EF9A}" dt="2023-10-09T20:21:37.281" v="2881" actId="478"/>
          <ac:spMkLst>
            <pc:docMk/>
            <pc:sldMk cId="2620031004" sldId="425"/>
            <ac:spMk id="3" creationId="{CE29177A-3AD5-144F-BFC3-E4445AED3AD8}"/>
          </ac:spMkLst>
        </pc:spChg>
        <pc:spChg chg="add del mod">
          <ac:chgData name="Arumugam Paramasivan" userId="754b1d037911e0f2" providerId="LiveId" clId="{07ADCC94-3F0C-460E-8901-3D9D8091EF9A}" dt="2023-10-09T20:21:40.032" v="2882" actId="478"/>
          <ac:spMkLst>
            <pc:docMk/>
            <pc:sldMk cId="2620031004" sldId="425"/>
            <ac:spMk id="4" creationId="{A5458009-62E1-05E1-976D-A67CEA722132}"/>
          </ac:spMkLst>
        </pc:spChg>
        <pc:spChg chg="mod">
          <ac:chgData name="Arumugam Paramasivan" userId="754b1d037911e0f2" providerId="LiveId" clId="{07ADCC94-3F0C-460E-8901-3D9D8091EF9A}" dt="2023-10-09T20:23:53.765" v="2887" actId="20577"/>
          <ac:spMkLst>
            <pc:docMk/>
            <pc:sldMk cId="2620031004" sldId="425"/>
            <ac:spMk id="10" creationId="{3239DFEE-4C12-F88D-3918-4B47A58550F0}"/>
          </ac:spMkLst>
        </pc:spChg>
        <pc:spChg chg="mod">
          <ac:chgData name="Arumugam Paramasivan" userId="754b1d037911e0f2" providerId="LiveId" clId="{07ADCC94-3F0C-460E-8901-3D9D8091EF9A}" dt="2023-10-09T20:25:41.064" v="2892" actId="14100"/>
          <ac:spMkLst>
            <pc:docMk/>
            <pc:sldMk cId="2620031004" sldId="425"/>
            <ac:spMk id="11" creationId="{0430ED40-9CA5-E237-4B91-AEC9E02CBE79}"/>
          </ac:spMkLst>
        </pc:spChg>
      </pc:sldChg>
      <pc:sldChg chg="addSp delSp modSp add mod ord delAnim modAnim">
        <pc:chgData name="Arumugam Paramasivan" userId="754b1d037911e0f2" providerId="LiveId" clId="{07ADCC94-3F0C-460E-8901-3D9D8091EF9A}" dt="2023-10-10T00:01:36.437" v="4254"/>
        <pc:sldMkLst>
          <pc:docMk/>
          <pc:sldMk cId="2182877685" sldId="426"/>
        </pc:sldMkLst>
        <pc:spChg chg="mod">
          <ac:chgData name="Arumugam Paramasivan" userId="754b1d037911e0f2" providerId="LiveId" clId="{07ADCC94-3F0C-460E-8901-3D9D8091EF9A}" dt="2023-10-09T20:37:37.553" v="2981" actId="20577"/>
          <ac:spMkLst>
            <pc:docMk/>
            <pc:sldMk cId="2182877685" sldId="426"/>
            <ac:spMk id="2" creationId="{AE306122-3246-C848-907E-096DCAE6EF18}"/>
          </ac:spMkLst>
        </pc:spChg>
        <pc:spChg chg="mod">
          <ac:chgData name="Arumugam Paramasivan" userId="754b1d037911e0f2" providerId="LiveId" clId="{07ADCC94-3F0C-460E-8901-3D9D8091EF9A}" dt="2023-10-09T21:34:49.171" v="3735" actId="20577"/>
          <ac:spMkLst>
            <pc:docMk/>
            <pc:sldMk cId="2182877685" sldId="426"/>
            <ac:spMk id="3" creationId="{CE29177A-3AD5-144F-BFC3-E4445AED3AD8}"/>
          </ac:spMkLst>
        </pc:spChg>
        <pc:spChg chg="add mod">
          <ac:chgData name="Arumugam Paramasivan" userId="754b1d037911e0f2" providerId="LiveId" clId="{07ADCC94-3F0C-460E-8901-3D9D8091EF9A}" dt="2023-10-09T20:42:17.924" v="3141" actId="14100"/>
          <ac:spMkLst>
            <pc:docMk/>
            <pc:sldMk cId="2182877685" sldId="426"/>
            <ac:spMk id="4" creationId="{14733E36-0266-FEF8-EEDD-4E4653FA5B71}"/>
          </ac:spMkLst>
        </pc:spChg>
        <pc:spChg chg="add mod">
          <ac:chgData name="Arumugam Paramasivan" userId="754b1d037911e0f2" providerId="LiveId" clId="{07ADCC94-3F0C-460E-8901-3D9D8091EF9A}" dt="2023-10-09T20:47:05.904" v="3209" actId="20577"/>
          <ac:spMkLst>
            <pc:docMk/>
            <pc:sldMk cId="2182877685" sldId="426"/>
            <ac:spMk id="5" creationId="{1D5BFBFE-9003-3358-51A0-D14555D17F39}"/>
          </ac:spMkLst>
        </pc:spChg>
        <pc:spChg chg="del">
          <ac:chgData name="Arumugam Paramasivan" userId="754b1d037911e0f2" providerId="LiveId" clId="{07ADCC94-3F0C-460E-8901-3D9D8091EF9A}" dt="2023-10-09T20:37:45.681" v="2982" actId="478"/>
          <ac:spMkLst>
            <pc:docMk/>
            <pc:sldMk cId="2182877685" sldId="426"/>
            <ac:spMk id="10" creationId="{3239DFEE-4C12-F88D-3918-4B47A58550F0}"/>
          </ac:spMkLst>
        </pc:spChg>
        <pc:spChg chg="del">
          <ac:chgData name="Arumugam Paramasivan" userId="754b1d037911e0f2" providerId="LiveId" clId="{07ADCC94-3F0C-460E-8901-3D9D8091EF9A}" dt="2023-10-09T20:37:47.978" v="2983" actId="478"/>
          <ac:spMkLst>
            <pc:docMk/>
            <pc:sldMk cId="2182877685" sldId="426"/>
            <ac:spMk id="11" creationId="{0430ED40-9CA5-E237-4B91-AEC9E02CBE79}"/>
          </ac:spMkLst>
        </pc:spChg>
      </pc:sldChg>
      <pc:sldChg chg="addSp delSp modSp add mod modAnim">
        <pc:chgData name="Arumugam Paramasivan" userId="754b1d037911e0f2" providerId="LiveId" clId="{07ADCC94-3F0C-460E-8901-3D9D8091EF9A}" dt="2023-10-10T00:03:04.980" v="4260"/>
        <pc:sldMkLst>
          <pc:docMk/>
          <pc:sldMk cId="3369735722" sldId="427"/>
        </pc:sldMkLst>
        <pc:spChg chg="mod">
          <ac:chgData name="Arumugam Paramasivan" userId="754b1d037911e0f2" providerId="LiveId" clId="{07ADCC94-3F0C-460E-8901-3D9D8091EF9A}" dt="2023-10-09T20:49:19.385" v="3223" actId="20577"/>
          <ac:spMkLst>
            <pc:docMk/>
            <pc:sldMk cId="3369735722" sldId="427"/>
            <ac:spMk id="2" creationId="{AE306122-3246-C848-907E-096DCAE6EF18}"/>
          </ac:spMkLst>
        </pc:spChg>
        <pc:spChg chg="del">
          <ac:chgData name="Arumugam Paramasivan" userId="754b1d037911e0f2" providerId="LiveId" clId="{07ADCC94-3F0C-460E-8901-3D9D8091EF9A}" dt="2023-10-09T21:09:48.076" v="3405" actId="478"/>
          <ac:spMkLst>
            <pc:docMk/>
            <pc:sldMk cId="3369735722" sldId="427"/>
            <ac:spMk id="3" creationId="{CE29177A-3AD5-144F-BFC3-E4445AED3AD8}"/>
          </ac:spMkLst>
        </pc:spChg>
        <pc:spChg chg="del">
          <ac:chgData name="Arumugam Paramasivan" userId="754b1d037911e0f2" providerId="LiveId" clId="{07ADCC94-3F0C-460E-8901-3D9D8091EF9A}" dt="2023-10-09T21:09:46.270" v="3404" actId="478"/>
          <ac:spMkLst>
            <pc:docMk/>
            <pc:sldMk cId="3369735722" sldId="427"/>
            <ac:spMk id="4" creationId="{14733E36-0266-FEF8-EEDD-4E4653FA5B71}"/>
          </ac:spMkLst>
        </pc:spChg>
        <pc:spChg chg="mod">
          <ac:chgData name="Arumugam Paramasivan" userId="754b1d037911e0f2" providerId="LiveId" clId="{07ADCC94-3F0C-460E-8901-3D9D8091EF9A}" dt="2023-10-09T21:28:52.566" v="3715" actId="20577"/>
          <ac:spMkLst>
            <pc:docMk/>
            <pc:sldMk cId="3369735722" sldId="427"/>
            <ac:spMk id="5" creationId="{1D5BFBFE-9003-3358-51A0-D14555D17F39}"/>
          </ac:spMkLst>
        </pc:spChg>
        <pc:spChg chg="add del mod">
          <ac:chgData name="Arumugam Paramasivan" userId="754b1d037911e0f2" providerId="LiveId" clId="{07ADCC94-3F0C-460E-8901-3D9D8091EF9A}" dt="2023-10-09T21:00:57.300" v="3301" actId="21"/>
          <ac:spMkLst>
            <pc:docMk/>
            <pc:sldMk cId="3369735722" sldId="427"/>
            <ac:spMk id="7" creationId="{3869C3DE-5930-1ACF-996B-8DCF5403225E}"/>
          </ac:spMkLst>
        </pc:spChg>
        <pc:spChg chg="add mod">
          <ac:chgData name="Arumugam Paramasivan" userId="754b1d037911e0f2" providerId="LiveId" clId="{07ADCC94-3F0C-460E-8901-3D9D8091EF9A}" dt="2023-10-09T21:00:59.290" v="3302"/>
          <ac:spMkLst>
            <pc:docMk/>
            <pc:sldMk cId="3369735722" sldId="427"/>
            <ac:spMk id="9" creationId="{E79CB8C9-F72E-936A-AA14-3417DF28D8B1}"/>
          </ac:spMkLst>
        </pc:spChg>
        <pc:spChg chg="add del mod">
          <ac:chgData name="Arumugam Paramasivan" userId="754b1d037911e0f2" providerId="LiveId" clId="{07ADCC94-3F0C-460E-8901-3D9D8091EF9A}" dt="2023-10-09T21:09:52.011" v="3406" actId="478"/>
          <ac:spMkLst>
            <pc:docMk/>
            <pc:sldMk cId="3369735722" sldId="427"/>
            <ac:spMk id="11" creationId="{49A3C628-E6E1-D343-645A-4AD64131AC16}"/>
          </ac:spMkLst>
        </pc:spChg>
        <pc:spChg chg="add mod">
          <ac:chgData name="Arumugam Paramasivan" userId="754b1d037911e0f2" providerId="LiveId" clId="{07ADCC94-3F0C-460E-8901-3D9D8091EF9A}" dt="2023-10-09T21:30:20.039" v="3729" actId="404"/>
          <ac:spMkLst>
            <pc:docMk/>
            <pc:sldMk cId="3369735722" sldId="427"/>
            <ac:spMk id="16" creationId="{C524F807-FE7A-0CFD-C33F-32C344DA8FFB}"/>
          </ac:spMkLst>
        </pc:spChg>
        <pc:graphicFrameChg chg="add del mod">
          <ac:chgData name="Arumugam Paramasivan" userId="754b1d037911e0f2" providerId="LiveId" clId="{07ADCC94-3F0C-460E-8901-3D9D8091EF9A}" dt="2023-10-09T21:00:57.300" v="3301" actId="21"/>
          <ac:graphicFrameMkLst>
            <pc:docMk/>
            <pc:sldMk cId="3369735722" sldId="427"/>
            <ac:graphicFrameMk id="6" creationId="{6DD69448-B339-38B7-92DB-862D3E1DB754}"/>
          </ac:graphicFrameMkLst>
        </pc:graphicFrameChg>
        <pc:graphicFrameChg chg="add del mod">
          <ac:chgData name="Arumugam Paramasivan" userId="754b1d037911e0f2" providerId="LiveId" clId="{07ADCC94-3F0C-460E-8901-3D9D8091EF9A}" dt="2023-10-09T21:01:12.210" v="3304" actId="478"/>
          <ac:graphicFrameMkLst>
            <pc:docMk/>
            <pc:sldMk cId="3369735722" sldId="427"/>
            <ac:graphicFrameMk id="8" creationId="{BD0CC9A1-F5F2-17DC-F099-21A03C8B9C8D}"/>
          </ac:graphicFrameMkLst>
        </pc:graphicFrameChg>
        <pc:graphicFrameChg chg="add mod modGraphic">
          <ac:chgData name="Arumugam Paramasivan" userId="754b1d037911e0f2" providerId="LiveId" clId="{07ADCC94-3F0C-460E-8901-3D9D8091EF9A}" dt="2023-10-09T21:28:10.604" v="3696" actId="1076"/>
          <ac:graphicFrameMkLst>
            <pc:docMk/>
            <pc:sldMk cId="3369735722" sldId="427"/>
            <ac:graphicFrameMk id="10" creationId="{9AE194B0-109E-78DF-2684-C493EA383874}"/>
          </ac:graphicFrameMkLst>
        </pc:graphicFrameChg>
        <pc:graphicFrameChg chg="add mod modGraphic">
          <ac:chgData name="Arumugam Paramasivan" userId="754b1d037911e0f2" providerId="LiveId" clId="{07ADCC94-3F0C-460E-8901-3D9D8091EF9A}" dt="2023-10-09T21:28:18.045" v="3697" actId="465"/>
          <ac:graphicFrameMkLst>
            <pc:docMk/>
            <pc:sldMk cId="3369735722" sldId="427"/>
            <ac:graphicFrameMk id="12" creationId="{17449FCA-3781-86CB-1311-CF9B968D0C1D}"/>
          </ac:graphicFrameMkLst>
        </pc:graphicFrameChg>
        <pc:graphicFrameChg chg="add del mod modGraphic">
          <ac:chgData name="Arumugam Paramasivan" userId="754b1d037911e0f2" providerId="LiveId" clId="{07ADCC94-3F0C-460E-8901-3D9D8091EF9A}" dt="2023-10-09T21:24:35.460" v="3656" actId="478"/>
          <ac:graphicFrameMkLst>
            <pc:docMk/>
            <pc:sldMk cId="3369735722" sldId="427"/>
            <ac:graphicFrameMk id="13" creationId="{FBDFBC34-6B56-C6D5-0429-BFD9726F8E11}"/>
          </ac:graphicFrameMkLst>
        </pc:graphicFrameChg>
        <pc:graphicFrameChg chg="add mod modGraphic">
          <ac:chgData name="Arumugam Paramasivan" userId="754b1d037911e0f2" providerId="LiveId" clId="{07ADCC94-3F0C-460E-8901-3D9D8091EF9A}" dt="2023-10-09T21:28:03.869" v="3695" actId="1076"/>
          <ac:graphicFrameMkLst>
            <pc:docMk/>
            <pc:sldMk cId="3369735722" sldId="427"/>
            <ac:graphicFrameMk id="14" creationId="{1C0F8637-E5FE-4688-5627-DFBA8DBE1927}"/>
          </ac:graphicFrameMkLst>
        </pc:graphicFrameChg>
      </pc:sldChg>
      <pc:sldChg chg="addSp delSp modSp new mod modAnim">
        <pc:chgData name="Arumugam Paramasivan" userId="754b1d037911e0f2" providerId="LiveId" clId="{07ADCC94-3F0C-460E-8901-3D9D8091EF9A}" dt="2023-10-10T17:48:15.603" v="4280" actId="1076"/>
        <pc:sldMkLst>
          <pc:docMk/>
          <pc:sldMk cId="657407386" sldId="428"/>
        </pc:sldMkLst>
        <pc:spChg chg="mod">
          <ac:chgData name="Arumugam Paramasivan" userId="754b1d037911e0f2" providerId="LiveId" clId="{07ADCC94-3F0C-460E-8901-3D9D8091EF9A}" dt="2023-10-09T22:31:48.336" v="3792" actId="20577"/>
          <ac:spMkLst>
            <pc:docMk/>
            <pc:sldMk cId="657407386" sldId="428"/>
            <ac:spMk id="2" creationId="{A1AAF45B-3DDE-52B2-07AF-1050B2F9A279}"/>
          </ac:spMkLst>
        </pc:spChg>
        <pc:spChg chg="del">
          <ac:chgData name="Arumugam Paramasivan" userId="754b1d037911e0f2" providerId="LiveId" clId="{07ADCC94-3F0C-460E-8901-3D9D8091EF9A}" dt="2023-10-09T22:29:10.679" v="3775" actId="478"/>
          <ac:spMkLst>
            <pc:docMk/>
            <pc:sldMk cId="657407386" sldId="428"/>
            <ac:spMk id="3" creationId="{5A88C7CA-6921-CDF6-D525-208F1E0D8F78}"/>
          </ac:spMkLst>
        </pc:spChg>
        <pc:spChg chg="add mod">
          <ac:chgData name="Arumugam Paramasivan" userId="754b1d037911e0f2" providerId="LiveId" clId="{07ADCC94-3F0C-460E-8901-3D9D8091EF9A}" dt="2023-10-10T17:47:59.421" v="4279" actId="1076"/>
          <ac:spMkLst>
            <pc:docMk/>
            <pc:sldMk cId="657407386" sldId="428"/>
            <ac:spMk id="4" creationId="{1B3CD6BF-E0DD-62B8-D823-25093F7C1648}"/>
          </ac:spMkLst>
        </pc:spChg>
        <pc:spChg chg="add mod">
          <ac:chgData name="Arumugam Paramasivan" userId="754b1d037911e0f2" providerId="LiveId" clId="{07ADCC94-3F0C-460E-8901-3D9D8091EF9A}" dt="2023-10-10T17:48:15.603" v="4280" actId="1076"/>
          <ac:spMkLst>
            <pc:docMk/>
            <pc:sldMk cId="657407386" sldId="428"/>
            <ac:spMk id="5" creationId="{A1DFFAD2-AB39-FE6F-8820-D945B47AF6EA}"/>
          </ac:spMkLst>
        </pc:spChg>
        <pc:spChg chg="add del">
          <ac:chgData name="Arumugam Paramasivan" userId="754b1d037911e0f2" providerId="LiveId" clId="{07ADCC94-3F0C-460E-8901-3D9D8091EF9A}" dt="2023-10-09T22:30:20.668" v="3783"/>
          <ac:spMkLst>
            <pc:docMk/>
            <pc:sldMk cId="657407386" sldId="428"/>
            <ac:spMk id="6" creationId="{B2DFB593-9561-55CE-C481-DC89EC1B82E7}"/>
          </ac:spMkLst>
        </pc:spChg>
        <pc:spChg chg="add mod">
          <ac:chgData name="Arumugam Paramasivan" userId="754b1d037911e0f2" providerId="LiveId" clId="{07ADCC94-3F0C-460E-8901-3D9D8091EF9A}" dt="2023-10-09T22:39:28.120" v="3837" actId="14100"/>
          <ac:spMkLst>
            <pc:docMk/>
            <pc:sldMk cId="657407386" sldId="428"/>
            <ac:spMk id="7" creationId="{D6089C87-3902-B038-3CDA-BA9591ACC2FF}"/>
          </ac:spMkLst>
        </pc:spChg>
        <pc:spChg chg="add del mod">
          <ac:chgData name="Arumugam Paramasivan" userId="754b1d037911e0f2" providerId="LiveId" clId="{07ADCC94-3F0C-460E-8901-3D9D8091EF9A}" dt="2023-10-09T22:33:13.051" v="3815" actId="478"/>
          <ac:spMkLst>
            <pc:docMk/>
            <pc:sldMk cId="657407386" sldId="428"/>
            <ac:spMk id="8" creationId="{E903A31F-22D9-900E-26AE-67C96911A2A9}"/>
          </ac:spMkLst>
        </pc:spChg>
        <pc:spChg chg="add mod">
          <ac:chgData name="Arumugam Paramasivan" userId="754b1d037911e0f2" providerId="LiveId" clId="{07ADCC94-3F0C-460E-8901-3D9D8091EF9A}" dt="2023-10-09T22:39:04.222" v="3833" actId="1076"/>
          <ac:spMkLst>
            <pc:docMk/>
            <pc:sldMk cId="657407386" sldId="428"/>
            <ac:spMk id="9" creationId="{81BB8A28-647F-9459-1992-D8179F74BE8A}"/>
          </ac:spMkLst>
        </pc:spChg>
        <pc:spChg chg="add mod">
          <ac:chgData name="Arumugam Paramasivan" userId="754b1d037911e0f2" providerId="LiveId" clId="{07ADCC94-3F0C-460E-8901-3D9D8091EF9A}" dt="2023-10-09T22:49:22.579" v="3898" actId="465"/>
          <ac:spMkLst>
            <pc:docMk/>
            <pc:sldMk cId="657407386" sldId="428"/>
            <ac:spMk id="10" creationId="{965E41DF-FFFD-1EDE-0A65-ADB277558C0F}"/>
          </ac:spMkLst>
        </pc:spChg>
        <pc:spChg chg="add mod">
          <ac:chgData name="Arumugam Paramasivan" userId="754b1d037911e0f2" providerId="LiveId" clId="{07ADCC94-3F0C-460E-8901-3D9D8091EF9A}" dt="2023-10-09T22:49:22.579" v="3898" actId="465"/>
          <ac:spMkLst>
            <pc:docMk/>
            <pc:sldMk cId="657407386" sldId="428"/>
            <ac:spMk id="11" creationId="{1B6EA820-8360-363D-42BC-B1B22523B18C}"/>
          </ac:spMkLst>
        </pc:spChg>
        <pc:spChg chg="add mod">
          <ac:chgData name="Arumugam Paramasivan" userId="754b1d037911e0f2" providerId="LiveId" clId="{07ADCC94-3F0C-460E-8901-3D9D8091EF9A}" dt="2023-10-09T22:49:12.388" v="3897" actId="1035"/>
          <ac:spMkLst>
            <pc:docMk/>
            <pc:sldMk cId="657407386" sldId="428"/>
            <ac:spMk id="12" creationId="{9BEFC204-D83D-B8A8-CE34-B4EA0C490746}"/>
          </ac:spMkLst>
        </pc:spChg>
        <pc:spChg chg="add del">
          <ac:chgData name="Arumugam Paramasivan" userId="754b1d037911e0f2" providerId="LiveId" clId="{07ADCC94-3F0C-460E-8901-3D9D8091EF9A}" dt="2023-10-09T22:41:47.516" v="3847"/>
          <ac:spMkLst>
            <pc:docMk/>
            <pc:sldMk cId="657407386" sldId="428"/>
            <ac:spMk id="13" creationId="{AAD755D3-F8B5-2101-636F-6D9608A14C67}"/>
          </ac:spMkLst>
        </pc:spChg>
        <pc:spChg chg="add mod">
          <ac:chgData name="Arumugam Paramasivan" userId="754b1d037911e0f2" providerId="LiveId" clId="{07ADCC94-3F0C-460E-8901-3D9D8091EF9A}" dt="2023-10-09T22:53:32.594" v="3932" actId="1076"/>
          <ac:spMkLst>
            <pc:docMk/>
            <pc:sldMk cId="657407386" sldId="428"/>
            <ac:spMk id="14" creationId="{34F89D2F-CDEF-291E-971A-641C679E65CD}"/>
          </ac:spMkLst>
        </pc:spChg>
        <pc:spChg chg="add mod">
          <ac:chgData name="Arumugam Paramasivan" userId="754b1d037911e0f2" providerId="LiveId" clId="{07ADCC94-3F0C-460E-8901-3D9D8091EF9A}" dt="2023-10-09T22:54:16.088" v="3943" actId="14100"/>
          <ac:spMkLst>
            <pc:docMk/>
            <pc:sldMk cId="657407386" sldId="428"/>
            <ac:spMk id="15" creationId="{0D3CFD4F-F025-A055-C7F2-F12CEF4345E5}"/>
          </ac:spMkLst>
        </pc:spChg>
      </pc:sldChg>
      <pc:sldChg chg="modSp add del mod">
        <pc:chgData name="Arumugam Paramasivan" userId="754b1d037911e0f2" providerId="LiveId" clId="{07ADCC94-3F0C-460E-8901-3D9D8091EF9A}" dt="2023-10-09T23:53:07.682" v="4237" actId="47"/>
        <pc:sldMkLst>
          <pc:docMk/>
          <pc:sldMk cId="133888729" sldId="429"/>
        </pc:sldMkLst>
        <pc:spChg chg="mod">
          <ac:chgData name="Arumugam Paramasivan" userId="754b1d037911e0f2" providerId="LiveId" clId="{07ADCC94-3F0C-460E-8901-3D9D8091EF9A}" dt="2023-10-09T22:58:23.418" v="3961" actId="20577"/>
          <ac:spMkLst>
            <pc:docMk/>
            <pc:sldMk cId="133888729" sldId="429"/>
            <ac:spMk id="2" creationId="{90B7CB1C-4DB4-3E4A-A2F2-EE4246048899}"/>
          </ac:spMkLst>
        </pc:spChg>
      </pc:sldChg>
      <pc:sldChg chg="delSp modSp add mod delAnim modAnim">
        <pc:chgData name="Arumugam Paramasivan" userId="754b1d037911e0f2" providerId="LiveId" clId="{07ADCC94-3F0C-460E-8901-3D9D8091EF9A}" dt="2023-10-09T23:57:01.788" v="4245"/>
        <pc:sldMkLst>
          <pc:docMk/>
          <pc:sldMk cId="1166075797" sldId="430"/>
        </pc:sldMkLst>
        <pc:spChg chg="mod">
          <ac:chgData name="Arumugam Paramasivan" userId="754b1d037911e0f2" providerId="LiveId" clId="{07ADCC94-3F0C-460E-8901-3D9D8091EF9A}" dt="2023-10-09T23:22:55.076" v="4100" actId="1076"/>
          <ac:spMkLst>
            <pc:docMk/>
            <pc:sldMk cId="1166075797" sldId="430"/>
            <ac:spMk id="3" creationId="{BDEEE4D7-338C-5245-B8A5-A0F194E57320}"/>
          </ac:spMkLst>
        </pc:spChg>
        <pc:spChg chg="del">
          <ac:chgData name="Arumugam Paramasivan" userId="754b1d037911e0f2" providerId="LiveId" clId="{07ADCC94-3F0C-460E-8901-3D9D8091EF9A}" dt="2023-10-09T23:22:32.040" v="4098" actId="478"/>
          <ac:spMkLst>
            <pc:docMk/>
            <pc:sldMk cId="1166075797" sldId="430"/>
            <ac:spMk id="10" creationId="{1C9011AC-CA0B-E341-85B7-BDA4BB8DC8D0}"/>
          </ac:spMkLst>
        </pc:spChg>
        <pc:spChg chg="del">
          <ac:chgData name="Arumugam Paramasivan" userId="754b1d037911e0f2" providerId="LiveId" clId="{07ADCC94-3F0C-460E-8901-3D9D8091EF9A}" dt="2023-10-09T23:22:32.040" v="4098" actId="478"/>
          <ac:spMkLst>
            <pc:docMk/>
            <pc:sldMk cId="1166075797" sldId="430"/>
            <ac:spMk id="11" creationId="{1FBA968E-55EF-034C-8232-311D80BC01A7}"/>
          </ac:spMkLst>
        </pc:spChg>
        <pc:spChg chg="del">
          <ac:chgData name="Arumugam Paramasivan" userId="754b1d037911e0f2" providerId="LiveId" clId="{07ADCC94-3F0C-460E-8901-3D9D8091EF9A}" dt="2023-10-09T23:22:32.040" v="4098" actId="478"/>
          <ac:spMkLst>
            <pc:docMk/>
            <pc:sldMk cId="1166075797" sldId="430"/>
            <ac:spMk id="12" creationId="{85E02564-C090-1B45-AF6E-594A9453E135}"/>
          </ac:spMkLst>
        </pc:spChg>
        <pc:spChg chg="del">
          <ac:chgData name="Arumugam Paramasivan" userId="754b1d037911e0f2" providerId="LiveId" clId="{07ADCC94-3F0C-460E-8901-3D9D8091EF9A}" dt="2023-10-09T23:22:32.040" v="4098" actId="478"/>
          <ac:spMkLst>
            <pc:docMk/>
            <pc:sldMk cId="1166075797" sldId="430"/>
            <ac:spMk id="13" creationId="{3D8B25AC-3ED8-8945-8503-7B1E68F88603}"/>
          </ac:spMkLst>
        </pc:spChg>
        <pc:spChg chg="mod">
          <ac:chgData name="Arumugam Paramasivan" userId="754b1d037911e0f2" providerId="LiveId" clId="{07ADCC94-3F0C-460E-8901-3D9D8091EF9A}" dt="2023-10-09T23:22:41.493" v="4099" actId="1076"/>
          <ac:spMkLst>
            <pc:docMk/>
            <pc:sldMk cId="1166075797" sldId="430"/>
            <ac:spMk id="14" creationId="{95613A5F-C6BE-AF4D-81EC-2D98E92D1E1F}"/>
          </ac:spMkLst>
        </pc:spChg>
        <pc:spChg chg="mod">
          <ac:chgData name="Arumugam Paramasivan" userId="754b1d037911e0f2" providerId="LiveId" clId="{07ADCC94-3F0C-460E-8901-3D9D8091EF9A}" dt="2023-10-09T23:22:41.493" v="4099" actId="1076"/>
          <ac:spMkLst>
            <pc:docMk/>
            <pc:sldMk cId="1166075797" sldId="430"/>
            <ac:spMk id="15" creationId="{C06C2750-2F15-964E-AD91-36F5F48E005D}"/>
          </ac:spMkLst>
        </pc:spChg>
        <pc:spChg chg="mod">
          <ac:chgData name="Arumugam Paramasivan" userId="754b1d037911e0f2" providerId="LiveId" clId="{07ADCC94-3F0C-460E-8901-3D9D8091EF9A}" dt="2023-10-09T23:22:55.076" v="4100" actId="1076"/>
          <ac:spMkLst>
            <pc:docMk/>
            <pc:sldMk cId="1166075797" sldId="430"/>
            <ac:spMk id="17" creationId="{AB00D07B-6A8F-3E4A-8231-53ED00C7A679}"/>
          </ac:spMkLst>
        </pc:spChg>
        <pc:spChg chg="mod">
          <ac:chgData name="Arumugam Paramasivan" userId="754b1d037911e0f2" providerId="LiveId" clId="{07ADCC94-3F0C-460E-8901-3D9D8091EF9A}" dt="2023-10-09T23:22:55.076" v="4100" actId="1076"/>
          <ac:spMkLst>
            <pc:docMk/>
            <pc:sldMk cId="1166075797" sldId="430"/>
            <ac:spMk id="18" creationId="{7D969F23-36DE-4946-A495-3A5EE0E2AFA3}"/>
          </ac:spMkLst>
        </pc:spChg>
        <pc:spChg chg="mod">
          <ac:chgData name="Arumugam Paramasivan" userId="754b1d037911e0f2" providerId="LiveId" clId="{07ADCC94-3F0C-460E-8901-3D9D8091EF9A}" dt="2023-10-09T23:22:55.076" v="4100" actId="1076"/>
          <ac:spMkLst>
            <pc:docMk/>
            <pc:sldMk cId="1166075797" sldId="430"/>
            <ac:spMk id="19" creationId="{76C730DB-891F-C44D-9BEC-B71BD33F96F1}"/>
          </ac:spMkLst>
        </pc:spChg>
        <pc:spChg chg="mod">
          <ac:chgData name="Arumugam Paramasivan" userId="754b1d037911e0f2" providerId="LiveId" clId="{07ADCC94-3F0C-460E-8901-3D9D8091EF9A}" dt="2023-10-09T23:22:55.076" v="4100" actId="1076"/>
          <ac:spMkLst>
            <pc:docMk/>
            <pc:sldMk cId="1166075797" sldId="430"/>
            <ac:spMk id="20" creationId="{027A4F8F-2126-7541-BB7F-C0ABCA7AF7A4}"/>
          </ac:spMkLst>
        </pc:spChg>
        <pc:spChg chg="mod">
          <ac:chgData name="Arumugam Paramasivan" userId="754b1d037911e0f2" providerId="LiveId" clId="{07ADCC94-3F0C-460E-8901-3D9D8091EF9A}" dt="2023-10-09T23:22:55.076" v="4100" actId="1076"/>
          <ac:spMkLst>
            <pc:docMk/>
            <pc:sldMk cId="1166075797" sldId="430"/>
            <ac:spMk id="21" creationId="{3C917791-2408-7647-AE02-C92705CA57B3}"/>
          </ac:spMkLst>
        </pc:spChg>
        <pc:spChg chg="mod">
          <ac:chgData name="Arumugam Paramasivan" userId="754b1d037911e0f2" providerId="LiveId" clId="{07ADCC94-3F0C-460E-8901-3D9D8091EF9A}" dt="2023-10-09T23:22:41.493" v="4099" actId="1076"/>
          <ac:spMkLst>
            <pc:docMk/>
            <pc:sldMk cId="1166075797" sldId="430"/>
            <ac:spMk id="22" creationId="{6138FBC1-A8F9-CA43-94D0-539E986FB552}"/>
          </ac:spMkLst>
        </pc:spChg>
        <pc:spChg chg="mod">
          <ac:chgData name="Arumugam Paramasivan" userId="754b1d037911e0f2" providerId="LiveId" clId="{07ADCC94-3F0C-460E-8901-3D9D8091EF9A}" dt="2023-10-09T23:22:55.076" v="4100" actId="1076"/>
          <ac:spMkLst>
            <pc:docMk/>
            <pc:sldMk cId="1166075797" sldId="430"/>
            <ac:spMk id="23" creationId="{33EE1951-11DD-BA4A-B0C6-A0ADB927D8E9}"/>
          </ac:spMkLst>
        </pc:spChg>
        <pc:spChg chg="mod">
          <ac:chgData name="Arumugam Paramasivan" userId="754b1d037911e0f2" providerId="LiveId" clId="{07ADCC94-3F0C-460E-8901-3D9D8091EF9A}" dt="2023-10-09T23:22:55.076" v="4100" actId="1076"/>
          <ac:spMkLst>
            <pc:docMk/>
            <pc:sldMk cId="1166075797" sldId="430"/>
            <ac:spMk id="25" creationId="{977222C2-A99F-E144-BDA2-6F800463430D}"/>
          </ac:spMkLst>
        </pc:spChg>
      </pc:sldChg>
      <pc:sldChg chg="modSp add mod modAnim">
        <pc:chgData name="Arumugam Paramasivan" userId="754b1d037911e0f2" providerId="LiveId" clId="{07ADCC94-3F0C-460E-8901-3D9D8091EF9A}" dt="2023-10-09T23:56:01.570" v="4241"/>
        <pc:sldMkLst>
          <pc:docMk/>
          <pc:sldMk cId="3789750579" sldId="431"/>
        </pc:sldMkLst>
        <pc:spChg chg="mod">
          <ac:chgData name="Arumugam Paramasivan" userId="754b1d037911e0f2" providerId="LiveId" clId="{07ADCC94-3F0C-460E-8901-3D9D8091EF9A}" dt="2023-10-09T23:16:32.035" v="4071" actId="20577"/>
          <ac:spMkLst>
            <pc:docMk/>
            <pc:sldMk cId="3789750579" sldId="431"/>
            <ac:spMk id="2" creationId="{AE306122-3246-C848-907E-096DCAE6EF18}"/>
          </ac:spMkLst>
        </pc:spChg>
        <pc:spChg chg="mod">
          <ac:chgData name="Arumugam Paramasivan" userId="754b1d037911e0f2" providerId="LiveId" clId="{07ADCC94-3F0C-460E-8901-3D9D8091EF9A}" dt="2023-10-09T23:21:38.199" v="4096" actId="20577"/>
          <ac:spMkLst>
            <pc:docMk/>
            <pc:sldMk cId="3789750579" sldId="431"/>
            <ac:spMk id="10" creationId="{3239DFEE-4C12-F88D-3918-4B47A58550F0}"/>
          </ac:spMkLst>
        </pc:spChg>
        <pc:spChg chg="mod">
          <ac:chgData name="Arumugam Paramasivan" userId="754b1d037911e0f2" providerId="LiveId" clId="{07ADCC94-3F0C-460E-8901-3D9D8091EF9A}" dt="2023-10-09T23:21:43.826" v="4097" actId="1076"/>
          <ac:spMkLst>
            <pc:docMk/>
            <pc:sldMk cId="3789750579" sldId="431"/>
            <ac:spMk id="11" creationId="{0430ED40-9CA5-E237-4B91-AEC9E02CBE79}"/>
          </ac:spMkLst>
        </pc:spChg>
      </pc:sldChg>
      <pc:sldChg chg="addSp delSp modSp add mod delAnim modAnim">
        <pc:chgData name="Arumugam Paramasivan" userId="754b1d037911e0f2" providerId="LiveId" clId="{07ADCC94-3F0C-460E-8901-3D9D8091EF9A}" dt="2023-10-09T23:39:47.977" v="4178" actId="14100"/>
        <pc:sldMkLst>
          <pc:docMk/>
          <pc:sldMk cId="307709474" sldId="432"/>
        </pc:sldMkLst>
        <pc:spChg chg="mod">
          <ac:chgData name="Arumugam Paramasivan" userId="754b1d037911e0f2" providerId="LiveId" clId="{07ADCC94-3F0C-460E-8901-3D9D8091EF9A}" dt="2023-10-09T23:27:06.420" v="4121" actId="20577"/>
          <ac:spMkLst>
            <pc:docMk/>
            <pc:sldMk cId="307709474" sldId="432"/>
            <ac:spMk id="2" creationId="{AE306122-3246-C848-907E-096DCAE6EF18}"/>
          </ac:spMkLst>
        </pc:spChg>
        <pc:spChg chg="add mod">
          <ac:chgData name="Arumugam Paramasivan" userId="754b1d037911e0f2" providerId="LiveId" clId="{07ADCC94-3F0C-460E-8901-3D9D8091EF9A}" dt="2023-10-09T23:35:12.293" v="4156" actId="14100"/>
          <ac:spMkLst>
            <pc:docMk/>
            <pc:sldMk cId="307709474" sldId="432"/>
            <ac:spMk id="3" creationId="{24F63F17-89A3-B882-AA52-B08B842111D0}"/>
          </ac:spMkLst>
        </pc:spChg>
        <pc:spChg chg="add del mod">
          <ac:chgData name="Arumugam Paramasivan" userId="754b1d037911e0f2" providerId="LiveId" clId="{07ADCC94-3F0C-460E-8901-3D9D8091EF9A}" dt="2023-10-09T23:33:11.590" v="4137" actId="478"/>
          <ac:spMkLst>
            <pc:docMk/>
            <pc:sldMk cId="307709474" sldId="432"/>
            <ac:spMk id="5" creationId="{A3EE599E-A4DF-5F85-E9FE-210B565255F9}"/>
          </ac:spMkLst>
        </pc:spChg>
        <pc:spChg chg="add mod">
          <ac:chgData name="Arumugam Paramasivan" userId="754b1d037911e0f2" providerId="LiveId" clId="{07ADCC94-3F0C-460E-8901-3D9D8091EF9A}" dt="2023-10-09T23:39:47.977" v="4178" actId="14100"/>
          <ac:spMkLst>
            <pc:docMk/>
            <pc:sldMk cId="307709474" sldId="432"/>
            <ac:spMk id="6" creationId="{745841E1-49B3-A49B-08BF-B4D38828289A}"/>
          </ac:spMkLst>
        </pc:spChg>
        <pc:spChg chg="mod ord">
          <ac:chgData name="Arumugam Paramasivan" userId="754b1d037911e0f2" providerId="LiveId" clId="{07ADCC94-3F0C-460E-8901-3D9D8091EF9A}" dt="2023-10-09T23:36:15.401" v="4170" actId="114"/>
          <ac:spMkLst>
            <pc:docMk/>
            <pc:sldMk cId="307709474" sldId="432"/>
            <ac:spMk id="10" creationId="{3239DFEE-4C12-F88D-3918-4B47A58550F0}"/>
          </ac:spMkLst>
        </pc:spChg>
        <pc:spChg chg="del">
          <ac:chgData name="Arumugam Paramasivan" userId="754b1d037911e0f2" providerId="LiveId" clId="{07ADCC94-3F0C-460E-8901-3D9D8091EF9A}" dt="2023-10-09T23:29:20.368" v="4122" actId="478"/>
          <ac:spMkLst>
            <pc:docMk/>
            <pc:sldMk cId="307709474" sldId="432"/>
            <ac:spMk id="11" creationId="{0430ED40-9CA5-E237-4B91-AEC9E02CBE79}"/>
          </ac:spMkLst>
        </pc:spChg>
      </pc:sldChg>
      <pc:sldChg chg="add del">
        <pc:chgData name="Arumugam Paramasivan" userId="754b1d037911e0f2" providerId="LiveId" clId="{07ADCC94-3F0C-460E-8901-3D9D8091EF9A}" dt="2023-10-09T23:25:47.389" v="4102"/>
        <pc:sldMkLst>
          <pc:docMk/>
          <pc:sldMk cId="3310439109" sldId="432"/>
        </pc:sldMkLst>
      </pc:sldChg>
      <pc:sldChg chg="addSp delSp modSp add mod modAnim">
        <pc:chgData name="Arumugam Paramasivan" userId="754b1d037911e0f2" providerId="LiveId" clId="{07ADCC94-3F0C-460E-8901-3D9D8091EF9A}" dt="2023-10-10T00:04:59.168" v="4268"/>
        <pc:sldMkLst>
          <pc:docMk/>
          <pc:sldMk cId="3984461422" sldId="433"/>
        </pc:sldMkLst>
        <pc:spChg chg="mod">
          <ac:chgData name="Arumugam Paramasivan" userId="754b1d037911e0f2" providerId="LiveId" clId="{07ADCC94-3F0C-460E-8901-3D9D8091EF9A}" dt="2023-10-09T23:42:24.139" v="4191" actId="14100"/>
          <ac:spMkLst>
            <pc:docMk/>
            <pc:sldMk cId="3984461422" sldId="433"/>
            <ac:spMk id="2" creationId="{1086443A-9D12-1196-A95D-A901B2F2CE3C}"/>
          </ac:spMkLst>
        </pc:spChg>
        <pc:spChg chg="add mod">
          <ac:chgData name="Arumugam Paramasivan" userId="754b1d037911e0f2" providerId="LiveId" clId="{07ADCC94-3F0C-460E-8901-3D9D8091EF9A}" dt="2023-10-09T23:45:18.751" v="4216" actId="14100"/>
          <ac:spMkLst>
            <pc:docMk/>
            <pc:sldMk cId="3984461422" sldId="433"/>
            <ac:spMk id="3" creationId="{563E6950-57AD-B56D-4DF1-A4612360A801}"/>
          </ac:spMkLst>
        </pc:spChg>
        <pc:spChg chg="mod">
          <ac:chgData name="Arumugam Paramasivan" userId="754b1d037911e0f2" providerId="LiveId" clId="{07ADCC94-3F0C-460E-8901-3D9D8091EF9A}" dt="2023-10-09T23:47:46.853" v="4230" actId="1076"/>
          <ac:spMkLst>
            <pc:docMk/>
            <pc:sldMk cId="3984461422" sldId="433"/>
            <ac:spMk id="4" creationId="{42DB26C7-1E61-A457-2E16-9B705729A4F9}"/>
          </ac:spMkLst>
        </pc:spChg>
        <pc:spChg chg="mod">
          <ac:chgData name="Arumugam Paramasivan" userId="754b1d037911e0f2" providerId="LiveId" clId="{07ADCC94-3F0C-460E-8901-3D9D8091EF9A}" dt="2023-10-09T23:45:29.205" v="4217" actId="1076"/>
          <ac:spMkLst>
            <pc:docMk/>
            <pc:sldMk cId="3984461422" sldId="433"/>
            <ac:spMk id="5" creationId="{0BD4FB87-0A28-3F7D-6E7B-C05CE9D01634}"/>
          </ac:spMkLst>
        </pc:spChg>
        <pc:spChg chg="mod">
          <ac:chgData name="Arumugam Paramasivan" userId="754b1d037911e0f2" providerId="LiveId" clId="{07ADCC94-3F0C-460E-8901-3D9D8091EF9A}" dt="2023-10-09T23:48:01.375" v="4231" actId="1076"/>
          <ac:spMkLst>
            <pc:docMk/>
            <pc:sldMk cId="3984461422" sldId="433"/>
            <ac:spMk id="6" creationId="{EFAE3119-2FC4-3A23-2F7C-15B687E6EAFD}"/>
          </ac:spMkLst>
        </pc:spChg>
        <pc:spChg chg="del">
          <ac:chgData name="Arumugam Paramasivan" userId="754b1d037911e0f2" providerId="LiveId" clId="{07ADCC94-3F0C-460E-8901-3D9D8091EF9A}" dt="2023-10-09T23:42:38.302" v="4192" actId="478"/>
          <ac:spMkLst>
            <pc:docMk/>
            <pc:sldMk cId="3984461422" sldId="433"/>
            <ac:spMk id="7" creationId="{BDA4CCF7-1D48-FEE7-4867-D3EB9A15BD96}"/>
          </ac:spMkLst>
        </pc:spChg>
        <pc:spChg chg="del">
          <ac:chgData name="Arumugam Paramasivan" userId="754b1d037911e0f2" providerId="LiveId" clId="{07ADCC94-3F0C-460E-8901-3D9D8091EF9A}" dt="2023-10-09T23:42:40.764" v="4193" actId="478"/>
          <ac:spMkLst>
            <pc:docMk/>
            <pc:sldMk cId="3984461422" sldId="433"/>
            <ac:spMk id="8" creationId="{9A93FAC4-BC40-5DA1-4402-C4493D44890F}"/>
          </ac:spMkLst>
        </pc:spChg>
      </pc:sldChg>
      <pc:sldChg chg="addSp delSp modSp add mod">
        <pc:chgData name="Arumugam Paramasivan" userId="754b1d037911e0f2" providerId="LiveId" clId="{07ADCC94-3F0C-460E-8901-3D9D8091EF9A}" dt="2023-11-07T09:16:24.898" v="4367" actId="732"/>
        <pc:sldMkLst>
          <pc:docMk/>
          <pc:sldMk cId="1185921850" sldId="434"/>
        </pc:sldMkLst>
        <pc:spChg chg="del">
          <ac:chgData name="Arumugam Paramasivan" userId="754b1d037911e0f2" providerId="LiveId" clId="{07ADCC94-3F0C-460E-8901-3D9D8091EF9A}" dt="2023-11-07T09:14:23.887" v="4357" actId="478"/>
          <ac:spMkLst>
            <pc:docMk/>
            <pc:sldMk cId="1185921850" sldId="434"/>
            <ac:spMk id="5" creationId="{C860746D-65D9-C6AA-EFC2-9F58708E34D0}"/>
          </ac:spMkLst>
        </pc:spChg>
        <pc:spChg chg="mod">
          <ac:chgData name="Arumugam Paramasivan" userId="754b1d037911e0f2" providerId="LiveId" clId="{07ADCC94-3F0C-460E-8901-3D9D8091EF9A}" dt="2023-11-07T09:08:45.815" v="4290" actId="20577"/>
          <ac:spMkLst>
            <pc:docMk/>
            <pc:sldMk cId="1185921850" sldId="434"/>
            <ac:spMk id="594946" creationId="{9E21E85F-0DAC-4566-AE15-01B386F80A0F}"/>
          </ac:spMkLst>
        </pc:spChg>
        <pc:spChg chg="mod">
          <ac:chgData name="Arumugam Paramasivan" userId="754b1d037911e0f2" providerId="LiveId" clId="{07ADCC94-3F0C-460E-8901-3D9D8091EF9A}" dt="2023-11-07T09:12:31.885" v="4329"/>
          <ac:spMkLst>
            <pc:docMk/>
            <pc:sldMk cId="1185921850" sldId="434"/>
            <ac:spMk id="594947" creationId="{4F403ED7-45AA-EADE-A696-B4BDE672C411}"/>
          </ac:spMkLst>
        </pc:spChg>
        <pc:picChg chg="add mod modCrop">
          <ac:chgData name="Arumugam Paramasivan" userId="754b1d037911e0f2" providerId="LiveId" clId="{07ADCC94-3F0C-460E-8901-3D9D8091EF9A}" dt="2023-11-07T09:16:24.898" v="4367" actId="732"/>
          <ac:picMkLst>
            <pc:docMk/>
            <pc:sldMk cId="1185921850" sldId="434"/>
            <ac:picMk id="3" creationId="{8934C63B-061E-BA2D-F84E-D6C41CDECF26}"/>
          </ac:picMkLst>
        </pc:picChg>
        <pc:picChg chg="add mod">
          <ac:chgData name="Arumugam Paramasivan" userId="754b1d037911e0f2" providerId="LiveId" clId="{07ADCC94-3F0C-460E-8901-3D9D8091EF9A}" dt="2023-11-07T09:12:59.584" v="4340" actId="14100"/>
          <ac:picMkLst>
            <pc:docMk/>
            <pc:sldMk cId="1185921850" sldId="434"/>
            <ac:picMk id="6" creationId="{5CF104CC-8097-6370-4B88-89312ADF3354}"/>
          </ac:picMkLst>
        </pc:picChg>
        <pc:picChg chg="add mod">
          <ac:chgData name="Arumugam Paramasivan" userId="754b1d037911e0f2" providerId="LiveId" clId="{07ADCC94-3F0C-460E-8901-3D9D8091EF9A}" dt="2023-11-07T09:13:20.520" v="4343" actId="1076"/>
          <ac:picMkLst>
            <pc:docMk/>
            <pc:sldMk cId="1185921850" sldId="434"/>
            <ac:picMk id="8" creationId="{BD2E7C28-2D38-6189-072A-9E8A7AFCF329}"/>
          </ac:picMkLst>
        </pc:picChg>
        <pc:picChg chg="add mod modCrop">
          <ac:chgData name="Arumugam Paramasivan" userId="754b1d037911e0f2" providerId="LiveId" clId="{07ADCC94-3F0C-460E-8901-3D9D8091EF9A}" dt="2023-11-07T09:13:59.193" v="4356" actId="732"/>
          <ac:picMkLst>
            <pc:docMk/>
            <pc:sldMk cId="1185921850" sldId="434"/>
            <ac:picMk id="10" creationId="{99BA8D4D-CE63-C6F1-D61C-C9B75E2D7879}"/>
          </ac:picMkLst>
        </pc:picChg>
        <pc:picChg chg="add mod modCrop">
          <ac:chgData name="Arumugam Paramasivan" userId="754b1d037911e0f2" providerId="LiveId" clId="{07ADCC94-3F0C-460E-8901-3D9D8091EF9A}" dt="2023-11-07T09:14:51.848" v="4363" actId="1076"/>
          <ac:picMkLst>
            <pc:docMk/>
            <pc:sldMk cId="1185921850" sldId="434"/>
            <ac:picMk id="12" creationId="{5BB7FC2D-4FF2-300B-8300-362BCAA79D0A}"/>
          </ac:picMkLst>
        </pc:picChg>
        <pc:picChg chg="add mod">
          <ac:chgData name="Arumugam Paramasivan" userId="754b1d037911e0f2" providerId="LiveId" clId="{07ADCC94-3F0C-460E-8901-3D9D8091EF9A}" dt="2023-11-07T09:15:13.264" v="4366" actId="1076"/>
          <ac:picMkLst>
            <pc:docMk/>
            <pc:sldMk cId="1185921850" sldId="434"/>
            <ac:picMk id="14" creationId="{0303E34C-D513-F128-E0C9-7DC3B6B6A73F}"/>
          </ac:picMkLst>
        </pc:picChg>
      </pc:sldChg>
      <pc:sldChg chg="addSp delSp modSp add mod delAnim modAnim">
        <pc:chgData name="Arumugam Paramasivan" userId="754b1d037911e0f2" providerId="LiveId" clId="{07ADCC94-3F0C-460E-8901-3D9D8091EF9A}" dt="2023-11-07T09:23:23.528" v="4423" actId="1076"/>
        <pc:sldMkLst>
          <pc:docMk/>
          <pc:sldMk cId="3908360007" sldId="435"/>
        </pc:sldMkLst>
        <pc:spChg chg="mod">
          <ac:chgData name="Arumugam Paramasivan" userId="754b1d037911e0f2" providerId="LiveId" clId="{07ADCC94-3F0C-460E-8901-3D9D8091EF9A}" dt="2023-11-07T09:23:10.467" v="4420" actId="20577"/>
          <ac:spMkLst>
            <pc:docMk/>
            <pc:sldMk cId="3908360007" sldId="435"/>
            <ac:spMk id="2" creationId="{AE306122-3246-C848-907E-096DCAE6EF18}"/>
          </ac:spMkLst>
        </pc:spChg>
        <pc:spChg chg="mod">
          <ac:chgData name="Arumugam Paramasivan" userId="754b1d037911e0f2" providerId="LiveId" clId="{07ADCC94-3F0C-460E-8901-3D9D8091EF9A}" dt="2023-11-07T09:19:30.403" v="4397" actId="14100"/>
          <ac:spMkLst>
            <pc:docMk/>
            <pc:sldMk cId="3908360007" sldId="435"/>
            <ac:spMk id="3" creationId="{24F63F17-89A3-B882-AA52-B08B842111D0}"/>
          </ac:spMkLst>
        </pc:spChg>
        <pc:spChg chg="add mod">
          <ac:chgData name="Arumugam Paramasivan" userId="754b1d037911e0f2" providerId="LiveId" clId="{07ADCC94-3F0C-460E-8901-3D9D8091EF9A}" dt="2023-11-07T09:23:15.818" v="4421" actId="1076"/>
          <ac:spMkLst>
            <pc:docMk/>
            <pc:sldMk cId="3908360007" sldId="435"/>
            <ac:spMk id="4" creationId="{0C41B201-56A1-4783-6152-BA44714EBC40}"/>
          </ac:spMkLst>
        </pc:spChg>
        <pc:spChg chg="del">
          <ac:chgData name="Arumugam Paramasivan" userId="754b1d037911e0f2" providerId="LiveId" clId="{07ADCC94-3F0C-460E-8901-3D9D8091EF9A}" dt="2023-11-07T09:18:58.211" v="4392" actId="478"/>
          <ac:spMkLst>
            <pc:docMk/>
            <pc:sldMk cId="3908360007" sldId="435"/>
            <ac:spMk id="6" creationId="{745841E1-49B3-A49B-08BF-B4D38828289A}"/>
          </ac:spMkLst>
        </pc:spChg>
        <pc:spChg chg="del">
          <ac:chgData name="Arumugam Paramasivan" userId="754b1d037911e0f2" providerId="LiveId" clId="{07ADCC94-3F0C-460E-8901-3D9D8091EF9A}" dt="2023-11-07T09:19:02.566" v="4393" actId="478"/>
          <ac:spMkLst>
            <pc:docMk/>
            <pc:sldMk cId="3908360007" sldId="435"/>
            <ac:spMk id="10" creationId="{3239DFEE-4C12-F88D-3918-4B47A58550F0}"/>
          </ac:spMkLst>
        </pc:spChg>
        <pc:picChg chg="add mod">
          <ac:chgData name="Arumugam Paramasivan" userId="754b1d037911e0f2" providerId="LiveId" clId="{07ADCC94-3F0C-460E-8901-3D9D8091EF9A}" dt="2023-11-07T09:23:19.834" v="4422" actId="1076"/>
          <ac:picMkLst>
            <pc:docMk/>
            <pc:sldMk cId="3908360007" sldId="435"/>
            <ac:picMk id="7" creationId="{709298BC-8185-66A2-B59C-36903FEE0A08}"/>
          </ac:picMkLst>
        </pc:picChg>
        <pc:picChg chg="add mod">
          <ac:chgData name="Arumugam Paramasivan" userId="754b1d037911e0f2" providerId="LiveId" clId="{07ADCC94-3F0C-460E-8901-3D9D8091EF9A}" dt="2023-11-07T09:23:23.528" v="4423" actId="1076"/>
          <ac:picMkLst>
            <pc:docMk/>
            <pc:sldMk cId="3908360007" sldId="435"/>
            <ac:picMk id="1026" creationId="{2DB34CE2-BAC3-8E26-FB2F-12B8E2D11A68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68DC72-0701-4922-B9D1-CBFB540736DA}" type="datetimeFigureOut">
              <a:rPr lang="en-IN" smtClean="0"/>
              <a:t>10-10-2024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433DB3-0243-45D5-87FD-27D2F51D200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693645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433DB3-0243-45D5-87FD-27D2F51D2003}" type="slidenum">
              <a:rPr lang="en-IN" smtClean="0"/>
              <a:t>55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754631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52529" cy="736270"/>
          </a:xfrm>
          <a:prstGeom prst="rect">
            <a:avLst/>
          </a:prstGeom>
          <a:gradFill>
            <a:gsLst>
              <a:gs pos="1000">
                <a:srgbClr val="166018"/>
              </a:gs>
              <a:gs pos="52000">
                <a:srgbClr val="00B0F0"/>
              </a:gs>
              <a:gs pos="100000">
                <a:schemeClr val="tx2">
                  <a:lumMod val="75000"/>
                </a:schemeClr>
              </a:gs>
              <a:gs pos="100000">
                <a:srgbClr val="4D0808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>
                <a:solidFill>
                  <a:prstClr val="white"/>
                </a:solidFill>
                <a:latin typeface="Franklin Gothic Demi" pitchFamily="34" charset="0"/>
              </a:rPr>
              <a:t>INDIAN INSTITUTE OF TECHNOLOGY ROORKEE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7895" y="-1281"/>
            <a:ext cx="755828" cy="732103"/>
          </a:xfrm>
          <a:prstGeom prst="rect">
            <a:avLst/>
          </a:prstGeom>
        </p:spPr>
      </p:pic>
      <p:pic>
        <p:nvPicPr>
          <p:cNvPr id="1027" name="Picture 3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006150"/>
            <a:ext cx="9133727" cy="1851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778141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164285" y="-1480"/>
            <a:ext cx="979715" cy="961360"/>
          </a:xfrm>
          <a:prstGeom prst="rect">
            <a:avLst/>
          </a:prstGeom>
        </p:spPr>
      </p:pic>
      <p:cxnSp>
        <p:nvCxnSpPr>
          <p:cNvPr id="8" name="Straight Connector 7"/>
          <p:cNvCxnSpPr/>
          <p:nvPr userDrawn="1"/>
        </p:nvCxnSpPr>
        <p:spPr>
          <a:xfrm>
            <a:off x="0" y="990600"/>
            <a:ext cx="9144000" cy="0"/>
          </a:xfrm>
          <a:prstGeom prst="line">
            <a:avLst/>
          </a:prstGeom>
          <a:ln w="508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>
          <a:xfrm>
            <a:off x="0" y="6756400"/>
            <a:ext cx="9144000" cy="0"/>
          </a:xfrm>
          <a:prstGeom prst="line">
            <a:avLst/>
          </a:prstGeom>
          <a:ln w="2222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2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4197" y="6447291"/>
            <a:ext cx="1666875" cy="198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4">
            <a:lum bright="3000"/>
          </a:blip>
          <a:stretch>
            <a:fillRect/>
          </a:stretch>
        </p:blipFill>
        <p:spPr>
          <a:xfrm>
            <a:off x="1873072" y="2118212"/>
            <a:ext cx="5321656" cy="3510576"/>
          </a:xfrm>
          <a:prstGeom prst="rect">
            <a:avLst/>
          </a:prstGeom>
        </p:spPr>
      </p:pic>
      <p:sp>
        <p:nvSpPr>
          <p:cNvPr id="17" name="Slide Number Placeholder 5"/>
          <p:cNvSpPr txBox="1">
            <a:spLocks/>
          </p:cNvSpPr>
          <p:nvPr userDrawn="1"/>
        </p:nvSpPr>
        <p:spPr>
          <a:xfrm>
            <a:off x="8382001" y="6607628"/>
            <a:ext cx="762000" cy="19880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bg1"/>
                </a:solidFill>
                <a:latin typeface="Calibri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9pPr>
          </a:lstStyle>
          <a:p>
            <a:pPr algn="r">
              <a:defRPr/>
            </a:pPr>
            <a:fld id="{0FF7DBA9-935E-47CE-962B-4680C9109015}" type="slidenum">
              <a:rPr lang="en-US" altLang="en-US" smtClean="0"/>
              <a:pPr algn="r">
                <a:defRPr/>
              </a:pPr>
              <a:t>‹#›</a:t>
            </a:fld>
            <a:endParaRPr lang="en-US" altLang="en-US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180654" y="202990"/>
            <a:ext cx="7042080" cy="554587"/>
          </a:xfrm>
        </p:spPr>
        <p:txBody>
          <a:bodyPr/>
          <a:lstStyle>
            <a:lvl1pPr algn="l">
              <a:defRPr sz="32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12" name="Content Placeholder 3"/>
          <p:cNvSpPr>
            <a:spLocks noGrp="1"/>
          </p:cNvSpPr>
          <p:nvPr>
            <p:ph sz="half" idx="2"/>
          </p:nvPr>
        </p:nvSpPr>
        <p:spPr>
          <a:xfrm>
            <a:off x="180653" y="1173984"/>
            <a:ext cx="8768137" cy="5223272"/>
          </a:xfrm>
        </p:spPr>
        <p:txBody>
          <a:bodyPr/>
          <a:lstStyle>
            <a:lvl1pPr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186568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lum bright="3000"/>
          </a:blip>
          <a:stretch>
            <a:fillRect/>
          </a:stretch>
        </p:blipFill>
        <p:spPr>
          <a:xfrm>
            <a:off x="1873072" y="2118212"/>
            <a:ext cx="5321656" cy="35105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0654" y="202990"/>
            <a:ext cx="7042080" cy="554587"/>
          </a:xfrm>
        </p:spPr>
        <p:txBody>
          <a:bodyPr/>
          <a:lstStyle>
            <a:lvl1pPr algn="l">
              <a:defRPr sz="32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0654" y="1101273"/>
            <a:ext cx="4288604" cy="5544454"/>
          </a:xfrm>
          <a:solidFill>
            <a:schemeClr val="accent1">
              <a:lumMod val="20000"/>
              <a:lumOff val="80000"/>
            </a:schemeClr>
          </a:solidFill>
        </p:spPr>
        <p:txBody>
          <a:bodyPr lIns="0" tIns="0" rIns="0" bIns="0"/>
          <a:lstStyle>
            <a:lvl1pPr marL="0" indent="0">
              <a:buNone/>
              <a:defRPr sz="1800">
                <a:latin typeface="Consolas" panose="020B0609020204030204" pitchFamily="49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 marL="1828800" indent="0">
              <a:buFontTx/>
              <a:buNone/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endParaRPr lang="en-IN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164285" y="-1480"/>
            <a:ext cx="979715" cy="961360"/>
          </a:xfrm>
          <a:prstGeom prst="rect">
            <a:avLst/>
          </a:prstGeom>
        </p:spPr>
      </p:pic>
      <p:cxnSp>
        <p:nvCxnSpPr>
          <p:cNvPr id="11" name="Straight Connector 10"/>
          <p:cNvCxnSpPr/>
          <p:nvPr userDrawn="1"/>
        </p:nvCxnSpPr>
        <p:spPr>
          <a:xfrm>
            <a:off x="0" y="990600"/>
            <a:ext cx="9144000" cy="0"/>
          </a:xfrm>
          <a:prstGeom prst="line">
            <a:avLst/>
          </a:prstGeom>
          <a:ln w="508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>
            <a:off x="0" y="6756400"/>
            <a:ext cx="9144000" cy="0"/>
          </a:xfrm>
          <a:prstGeom prst="line">
            <a:avLst/>
          </a:prstGeom>
          <a:ln w="2222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2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4197" y="6447291"/>
            <a:ext cx="1666875" cy="198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Slide Number Placeholder 5"/>
          <p:cNvSpPr txBox="1">
            <a:spLocks/>
          </p:cNvSpPr>
          <p:nvPr userDrawn="1"/>
        </p:nvSpPr>
        <p:spPr>
          <a:xfrm>
            <a:off x="8382001" y="6607628"/>
            <a:ext cx="762000" cy="19880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bg1"/>
                </a:solidFill>
                <a:latin typeface="Calibri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9pPr>
          </a:lstStyle>
          <a:p>
            <a:pPr algn="r">
              <a:defRPr/>
            </a:pPr>
            <a:fld id="{0FF7DBA9-935E-47CE-962B-4680C9109015}" type="slidenum">
              <a:rPr lang="en-US" altLang="en-US" smtClean="0"/>
              <a:pPr algn="r">
                <a:defRPr/>
              </a:pPr>
              <a:t>‹#›</a:t>
            </a:fld>
            <a:endParaRPr lang="en-US" altLang="en-US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E8C0671A-3236-A5FC-F7A1-0EC948FDA98E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4674742" y="1101273"/>
            <a:ext cx="4288604" cy="5544454"/>
          </a:xfrm>
          <a:solidFill>
            <a:schemeClr val="accent3">
              <a:lumMod val="20000"/>
              <a:lumOff val="80000"/>
            </a:schemeClr>
          </a:solidFill>
        </p:spPr>
        <p:txBody>
          <a:bodyPr lIns="0" tIns="0" rIns="0" bIns="0"/>
          <a:lstStyle>
            <a:lvl1pPr marL="0" indent="0">
              <a:buNone/>
              <a:defRPr sz="1800">
                <a:latin typeface="Consolas" panose="020B0609020204030204" pitchFamily="49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 marL="1828800" indent="0">
              <a:buFontTx/>
              <a:buNone/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189229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lum bright="3000"/>
          </a:blip>
          <a:stretch>
            <a:fillRect/>
          </a:stretch>
        </p:blipFill>
        <p:spPr>
          <a:xfrm>
            <a:off x="1873072" y="2118212"/>
            <a:ext cx="5321656" cy="351057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164285" y="-1480"/>
            <a:ext cx="979715" cy="961360"/>
          </a:xfrm>
          <a:prstGeom prst="rect">
            <a:avLst/>
          </a:prstGeom>
        </p:spPr>
      </p:pic>
      <p:cxnSp>
        <p:nvCxnSpPr>
          <p:cNvPr id="7" name="Straight Connector 6"/>
          <p:cNvCxnSpPr/>
          <p:nvPr userDrawn="1"/>
        </p:nvCxnSpPr>
        <p:spPr>
          <a:xfrm>
            <a:off x="0" y="990600"/>
            <a:ext cx="9144000" cy="0"/>
          </a:xfrm>
          <a:prstGeom prst="line">
            <a:avLst/>
          </a:prstGeom>
          <a:ln w="508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 userDrawn="1"/>
        </p:nvCxnSpPr>
        <p:spPr>
          <a:xfrm>
            <a:off x="0" y="6756400"/>
            <a:ext cx="9144000" cy="0"/>
          </a:xfrm>
          <a:prstGeom prst="line">
            <a:avLst/>
          </a:prstGeom>
          <a:ln w="2222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4197" y="6447291"/>
            <a:ext cx="1666875" cy="198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Slide Number Placeholder 5"/>
          <p:cNvSpPr txBox="1">
            <a:spLocks/>
          </p:cNvSpPr>
          <p:nvPr userDrawn="1"/>
        </p:nvSpPr>
        <p:spPr>
          <a:xfrm>
            <a:off x="8382001" y="6607628"/>
            <a:ext cx="762000" cy="19880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bg1"/>
                </a:solidFill>
                <a:latin typeface="Calibri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9pPr>
          </a:lstStyle>
          <a:p>
            <a:pPr algn="r">
              <a:defRPr/>
            </a:pPr>
            <a:fld id="{0FF7DBA9-935E-47CE-962B-4680C9109015}" type="slidenum">
              <a:rPr lang="en-US" altLang="en-US" smtClean="0"/>
              <a:pPr algn="r"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77514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lide Number Placeholder 5"/>
          <p:cNvSpPr txBox="1">
            <a:spLocks/>
          </p:cNvSpPr>
          <p:nvPr userDrawn="1"/>
        </p:nvSpPr>
        <p:spPr>
          <a:xfrm>
            <a:off x="8382001" y="6607628"/>
            <a:ext cx="762000" cy="19880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bg1"/>
                </a:solidFill>
                <a:latin typeface="Calibri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9pPr>
          </a:lstStyle>
          <a:p>
            <a:pPr algn="r">
              <a:defRPr/>
            </a:pPr>
            <a:fld id="{0FF7DBA9-935E-47CE-962B-4680C9109015}" type="slidenum">
              <a:rPr lang="en-US" altLang="en-US" smtClean="0"/>
              <a:pPr algn="r">
                <a:defRPr/>
              </a:pPr>
              <a:t>‹#›</a:t>
            </a:fld>
            <a:endParaRPr lang="en-US" altLang="en-US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3363913" y="2971801"/>
            <a:ext cx="2452687" cy="711200"/>
          </a:xfrm>
        </p:spPr>
        <p:txBody>
          <a:bodyPr anchor="t"/>
          <a:lstStyle>
            <a:lvl1pPr algn="ctr">
              <a:defRPr sz="3600" b="1" cap="none"/>
            </a:lvl1pPr>
          </a:lstStyle>
          <a:p>
            <a:r>
              <a:rPr lang="en-US"/>
              <a:t>Thanks…</a:t>
            </a:r>
            <a:endParaRPr lang="en-IN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3595524" y="3619535"/>
            <a:ext cx="2009553" cy="0"/>
          </a:xfrm>
          <a:prstGeom prst="line">
            <a:avLst/>
          </a:prstGeom>
          <a:ln w="508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90766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DC9BA6F-D6C3-482A-918A-8CD20D554AA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04522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60BC70-CAB7-4C0A-200B-79720F81EA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14F42E-684C-2581-453A-A6D70AB275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E2A3E8-8624-19F0-4E4A-E0873CDE8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D5FD34-8F0A-C1E0-9B75-3DBFF473B8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6DA913E-2AC1-4FD2-AE54-F81F37EE5A4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55031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  <a:endParaRPr lang="en-IN" altLang="en-US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  <a:endParaRPr lang="en-I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0" hangingPunct="0">
              <a:defRPr sz="1200">
                <a:solidFill>
                  <a:schemeClr val="tx1">
                    <a:tint val="75000"/>
                  </a:schemeClr>
                </a:solidFill>
                <a:cs typeface="+mn-cs"/>
              </a:defRPr>
            </a:lvl1pPr>
          </a:lstStyle>
          <a:p>
            <a:pPr>
              <a:defRPr/>
            </a:pPr>
            <a:fld id="{247F8E96-40AA-459E-91AA-55A5F97CAAA0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10/10/2024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0" hangingPunct="0">
              <a:defRPr sz="1200">
                <a:solidFill>
                  <a:schemeClr val="tx1">
                    <a:tint val="75000"/>
                  </a:schemeClr>
                </a:solidFill>
                <a:cs typeface="+mn-cs"/>
              </a:defRPr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0" hangingPunct="0">
              <a:defRPr sz="1200">
                <a:solidFill>
                  <a:schemeClr val="tx1">
                    <a:tint val="75000"/>
                  </a:schemeClr>
                </a:solidFill>
                <a:cs typeface="+mn-cs"/>
              </a:defRPr>
            </a:lvl1pPr>
          </a:lstStyle>
          <a:p>
            <a:pPr>
              <a:defRPr/>
            </a:pPr>
            <a:fld id="{D4CB9294-F9FF-4346-BE48-1C04129C722B}" type="slidenum">
              <a:rPr lang="en-US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61629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701" r:id="rId3"/>
    <p:sldLayoutId id="2147483703" r:id="rId4"/>
    <p:sldLayoutId id="2147483708" r:id="rId5"/>
    <p:sldLayoutId id="2147483709" r:id="rId6"/>
    <p:sldLayoutId id="2147483710" r:id="rId7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://10.14.0.51/~aru/ph643/6.%20Simpson's%20Rule%20is%20Exact%20for%20Cubics%20-%20A%20Simple%20Proof.pdf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10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3" Type="http://schemas.openxmlformats.org/officeDocument/2006/relationships/image" Target="../media/image111.png"/><Relationship Id="rId7" Type="http://schemas.openxmlformats.org/officeDocument/2006/relationships/image" Target="../media/image115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10" Type="http://schemas.openxmlformats.org/officeDocument/2006/relationships/image" Target="../media/image118.png"/><Relationship Id="rId4" Type="http://schemas.openxmlformats.org/officeDocument/2006/relationships/image" Target="../media/image112.png"/><Relationship Id="rId9" Type="http://schemas.openxmlformats.org/officeDocument/2006/relationships/image" Target="../media/image1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13" Type="http://schemas.openxmlformats.org/officeDocument/2006/relationships/image" Target="../media/image134.png"/><Relationship Id="rId18" Type="http://schemas.openxmlformats.org/officeDocument/2006/relationships/image" Target="../media/image138.png"/><Relationship Id="rId3" Type="http://schemas.openxmlformats.org/officeDocument/2006/relationships/image" Target="../media/image124.png"/><Relationship Id="rId7" Type="http://schemas.openxmlformats.org/officeDocument/2006/relationships/image" Target="../media/image128.png"/><Relationship Id="rId12" Type="http://schemas.openxmlformats.org/officeDocument/2006/relationships/image" Target="../media/image133.png"/><Relationship Id="rId17" Type="http://schemas.openxmlformats.org/officeDocument/2006/relationships/image" Target="../media/image137.png"/><Relationship Id="rId2" Type="http://schemas.openxmlformats.org/officeDocument/2006/relationships/image" Target="../media/image123.png"/><Relationship Id="rId16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7.png"/><Relationship Id="rId11" Type="http://schemas.openxmlformats.org/officeDocument/2006/relationships/image" Target="../media/image132.png"/><Relationship Id="rId5" Type="http://schemas.openxmlformats.org/officeDocument/2006/relationships/image" Target="../media/image126.png"/><Relationship Id="rId15" Type="http://schemas.openxmlformats.org/officeDocument/2006/relationships/image" Target="../media/image136.png"/><Relationship Id="rId10" Type="http://schemas.openxmlformats.org/officeDocument/2006/relationships/image" Target="../media/image131.png"/><Relationship Id="rId19" Type="http://schemas.openxmlformats.org/officeDocument/2006/relationships/image" Target="../media/image139.png"/><Relationship Id="rId4" Type="http://schemas.openxmlformats.org/officeDocument/2006/relationships/image" Target="../media/image125.png"/><Relationship Id="rId9" Type="http://schemas.openxmlformats.org/officeDocument/2006/relationships/image" Target="../media/image130.png"/><Relationship Id="rId14" Type="http://schemas.openxmlformats.org/officeDocument/2006/relationships/image" Target="../media/image13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13" Type="http://schemas.openxmlformats.org/officeDocument/2006/relationships/image" Target="../media/image151.png"/><Relationship Id="rId3" Type="http://schemas.openxmlformats.org/officeDocument/2006/relationships/image" Target="../media/image141.png"/><Relationship Id="rId7" Type="http://schemas.openxmlformats.org/officeDocument/2006/relationships/image" Target="../media/image145.png"/><Relationship Id="rId12" Type="http://schemas.openxmlformats.org/officeDocument/2006/relationships/image" Target="../media/image150.png"/><Relationship Id="rId17" Type="http://schemas.openxmlformats.org/officeDocument/2006/relationships/image" Target="../media/image155.png"/><Relationship Id="rId2" Type="http://schemas.openxmlformats.org/officeDocument/2006/relationships/image" Target="../media/image140.png"/><Relationship Id="rId16" Type="http://schemas.openxmlformats.org/officeDocument/2006/relationships/image" Target="../media/image1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4.png"/><Relationship Id="rId11" Type="http://schemas.openxmlformats.org/officeDocument/2006/relationships/image" Target="../media/image149.png"/><Relationship Id="rId5" Type="http://schemas.openxmlformats.org/officeDocument/2006/relationships/image" Target="../media/image143.png"/><Relationship Id="rId15" Type="http://schemas.openxmlformats.org/officeDocument/2006/relationships/image" Target="../media/image153.png"/><Relationship Id="rId10" Type="http://schemas.openxmlformats.org/officeDocument/2006/relationships/image" Target="../media/image148.png"/><Relationship Id="rId4" Type="http://schemas.openxmlformats.org/officeDocument/2006/relationships/image" Target="../media/image142.png"/><Relationship Id="rId9" Type="http://schemas.openxmlformats.org/officeDocument/2006/relationships/image" Target="../media/image147.png"/><Relationship Id="rId14" Type="http://schemas.openxmlformats.org/officeDocument/2006/relationships/image" Target="../media/image15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3" Type="http://schemas.openxmlformats.org/officeDocument/2006/relationships/image" Target="../media/image157.png"/><Relationship Id="rId7" Type="http://schemas.openxmlformats.org/officeDocument/2006/relationships/image" Target="../media/image161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png"/><Relationship Id="rId11" Type="http://schemas.openxmlformats.org/officeDocument/2006/relationships/image" Target="../media/image165.png"/><Relationship Id="rId5" Type="http://schemas.openxmlformats.org/officeDocument/2006/relationships/image" Target="../media/image159.png"/><Relationship Id="rId10" Type="http://schemas.openxmlformats.org/officeDocument/2006/relationships/image" Target="../media/image164.png"/><Relationship Id="rId4" Type="http://schemas.openxmlformats.org/officeDocument/2006/relationships/image" Target="../media/image158.png"/><Relationship Id="rId9" Type="http://schemas.openxmlformats.org/officeDocument/2006/relationships/image" Target="../media/image163.png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7.png"/><Relationship Id="rId18" Type="http://schemas.openxmlformats.org/officeDocument/2006/relationships/image" Target="../media/image22.png"/><Relationship Id="rId26" Type="http://schemas.openxmlformats.org/officeDocument/2006/relationships/image" Target="../media/image30.png"/><Relationship Id="rId3" Type="http://schemas.openxmlformats.org/officeDocument/2006/relationships/image" Target="../media/image7.png"/><Relationship Id="rId21" Type="http://schemas.openxmlformats.org/officeDocument/2006/relationships/image" Target="../media/image25.png"/><Relationship Id="rId34" Type="http://schemas.openxmlformats.org/officeDocument/2006/relationships/image" Target="../media/image38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5" Type="http://schemas.openxmlformats.org/officeDocument/2006/relationships/image" Target="../media/image29.png"/><Relationship Id="rId33" Type="http://schemas.openxmlformats.org/officeDocument/2006/relationships/image" Target="../media/image37.png"/><Relationship Id="rId2" Type="http://schemas.openxmlformats.org/officeDocument/2006/relationships/image" Target="../media/image6.png"/><Relationship Id="rId16" Type="http://schemas.openxmlformats.org/officeDocument/2006/relationships/image" Target="../media/image20.png"/><Relationship Id="rId20" Type="http://schemas.openxmlformats.org/officeDocument/2006/relationships/image" Target="../media/image24.png"/><Relationship Id="rId29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24" Type="http://schemas.openxmlformats.org/officeDocument/2006/relationships/image" Target="../media/image28.png"/><Relationship Id="rId32" Type="http://schemas.openxmlformats.org/officeDocument/2006/relationships/image" Target="../media/image36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23" Type="http://schemas.openxmlformats.org/officeDocument/2006/relationships/image" Target="../media/image27.png"/><Relationship Id="rId28" Type="http://schemas.openxmlformats.org/officeDocument/2006/relationships/image" Target="../media/image32.png"/><Relationship Id="rId10" Type="http://schemas.openxmlformats.org/officeDocument/2006/relationships/image" Target="../media/image14.png"/><Relationship Id="rId19" Type="http://schemas.openxmlformats.org/officeDocument/2006/relationships/image" Target="../media/image23.png"/><Relationship Id="rId31" Type="http://schemas.openxmlformats.org/officeDocument/2006/relationships/image" Target="../media/image35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Relationship Id="rId22" Type="http://schemas.openxmlformats.org/officeDocument/2006/relationships/image" Target="../media/image26.png"/><Relationship Id="rId27" Type="http://schemas.openxmlformats.org/officeDocument/2006/relationships/image" Target="../media/image31.png"/><Relationship Id="rId30" Type="http://schemas.openxmlformats.org/officeDocument/2006/relationships/image" Target="../media/image34.png"/><Relationship Id="rId35" Type="http://schemas.openxmlformats.org/officeDocument/2006/relationships/image" Target="../media/image39.png"/><Relationship Id="rId8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0.png"/><Relationship Id="rId4" Type="http://schemas.openxmlformats.org/officeDocument/2006/relationships/image" Target="../media/image16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2.png"/><Relationship Id="rId4" Type="http://schemas.openxmlformats.org/officeDocument/2006/relationships/image" Target="../media/image17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tiff"/><Relationship Id="rId2" Type="http://schemas.openxmlformats.org/officeDocument/2006/relationships/image" Target="../media/image174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5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3.png"/><Relationship Id="rId13" Type="http://schemas.openxmlformats.org/officeDocument/2006/relationships/image" Target="../media/image198.png"/><Relationship Id="rId3" Type="http://schemas.openxmlformats.org/officeDocument/2006/relationships/image" Target="../media/image188.png"/><Relationship Id="rId7" Type="http://schemas.openxmlformats.org/officeDocument/2006/relationships/image" Target="../media/image192.png"/><Relationship Id="rId12" Type="http://schemas.openxmlformats.org/officeDocument/2006/relationships/image" Target="../media/image197.png"/><Relationship Id="rId17" Type="http://schemas.openxmlformats.org/officeDocument/2006/relationships/image" Target="../media/image202.png"/><Relationship Id="rId2" Type="http://schemas.openxmlformats.org/officeDocument/2006/relationships/image" Target="../media/image187.png"/><Relationship Id="rId16" Type="http://schemas.openxmlformats.org/officeDocument/2006/relationships/image" Target="../media/image2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1.png"/><Relationship Id="rId11" Type="http://schemas.openxmlformats.org/officeDocument/2006/relationships/image" Target="../media/image196.png"/><Relationship Id="rId5" Type="http://schemas.openxmlformats.org/officeDocument/2006/relationships/image" Target="../media/image190.png"/><Relationship Id="rId15" Type="http://schemas.openxmlformats.org/officeDocument/2006/relationships/image" Target="../media/image200.png"/><Relationship Id="rId10" Type="http://schemas.openxmlformats.org/officeDocument/2006/relationships/image" Target="../media/image195.png"/><Relationship Id="rId4" Type="http://schemas.openxmlformats.org/officeDocument/2006/relationships/image" Target="../media/image189.png"/><Relationship Id="rId9" Type="http://schemas.openxmlformats.org/officeDocument/2006/relationships/image" Target="../media/image194.png"/><Relationship Id="rId14" Type="http://schemas.openxmlformats.org/officeDocument/2006/relationships/image" Target="../media/image19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svg"/><Relationship Id="rId3" Type="http://schemas.openxmlformats.org/officeDocument/2006/relationships/image" Target="../media/image41.png"/><Relationship Id="rId7" Type="http://schemas.openxmlformats.org/officeDocument/2006/relationships/image" Target="../media/image44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gif"/><Relationship Id="rId5" Type="http://schemas.openxmlformats.org/officeDocument/2006/relationships/image" Target="../media/image43.png"/><Relationship Id="rId10" Type="http://schemas.openxmlformats.org/officeDocument/2006/relationships/image" Target="../media/image47.png"/><Relationship Id="rId4" Type="http://schemas.openxmlformats.org/officeDocument/2006/relationships/image" Target="../media/image42.png"/><Relationship Id="rId9" Type="http://schemas.openxmlformats.org/officeDocument/2006/relationships/image" Target="../media/image46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9.png"/><Relationship Id="rId13" Type="http://schemas.openxmlformats.org/officeDocument/2006/relationships/image" Target="../media/image214.png"/><Relationship Id="rId3" Type="http://schemas.openxmlformats.org/officeDocument/2006/relationships/image" Target="../media/image204.png"/><Relationship Id="rId7" Type="http://schemas.openxmlformats.org/officeDocument/2006/relationships/image" Target="../media/image208.png"/><Relationship Id="rId12" Type="http://schemas.openxmlformats.org/officeDocument/2006/relationships/image" Target="../media/image213.png"/><Relationship Id="rId17" Type="http://schemas.openxmlformats.org/officeDocument/2006/relationships/image" Target="../media/image218.png"/><Relationship Id="rId2" Type="http://schemas.openxmlformats.org/officeDocument/2006/relationships/image" Target="../media/image203.png"/><Relationship Id="rId16" Type="http://schemas.openxmlformats.org/officeDocument/2006/relationships/image" Target="../media/image2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7.png"/><Relationship Id="rId11" Type="http://schemas.openxmlformats.org/officeDocument/2006/relationships/image" Target="../media/image212.png"/><Relationship Id="rId5" Type="http://schemas.openxmlformats.org/officeDocument/2006/relationships/image" Target="../media/image206.png"/><Relationship Id="rId15" Type="http://schemas.openxmlformats.org/officeDocument/2006/relationships/image" Target="../media/image216.png"/><Relationship Id="rId10" Type="http://schemas.openxmlformats.org/officeDocument/2006/relationships/image" Target="../media/image211.png"/><Relationship Id="rId4" Type="http://schemas.openxmlformats.org/officeDocument/2006/relationships/image" Target="../media/image205.png"/><Relationship Id="rId9" Type="http://schemas.openxmlformats.org/officeDocument/2006/relationships/image" Target="../media/image210.png"/><Relationship Id="rId14" Type="http://schemas.openxmlformats.org/officeDocument/2006/relationships/image" Target="../media/image215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gi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6.png"/><Relationship Id="rId3" Type="http://schemas.openxmlformats.org/officeDocument/2006/relationships/image" Target="../media/image221.png"/><Relationship Id="rId7" Type="http://schemas.openxmlformats.org/officeDocument/2006/relationships/image" Target="../media/image225.png"/><Relationship Id="rId12" Type="http://schemas.openxmlformats.org/officeDocument/2006/relationships/image" Target="../media/image230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4.png"/><Relationship Id="rId11" Type="http://schemas.openxmlformats.org/officeDocument/2006/relationships/image" Target="../media/image229.png"/><Relationship Id="rId5" Type="http://schemas.openxmlformats.org/officeDocument/2006/relationships/image" Target="../media/image223.png"/><Relationship Id="rId10" Type="http://schemas.openxmlformats.org/officeDocument/2006/relationships/image" Target="../media/image228.png"/><Relationship Id="rId4" Type="http://schemas.openxmlformats.org/officeDocument/2006/relationships/image" Target="../media/image222.png"/><Relationship Id="rId9" Type="http://schemas.openxmlformats.org/officeDocument/2006/relationships/image" Target="../media/image227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9.png"/><Relationship Id="rId13" Type="http://schemas.openxmlformats.org/officeDocument/2006/relationships/image" Target="../media/image244.png"/><Relationship Id="rId3" Type="http://schemas.openxmlformats.org/officeDocument/2006/relationships/image" Target="../media/image234.png"/><Relationship Id="rId7" Type="http://schemas.openxmlformats.org/officeDocument/2006/relationships/image" Target="../media/image238.png"/><Relationship Id="rId12" Type="http://schemas.openxmlformats.org/officeDocument/2006/relationships/image" Target="../media/image243.png"/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7.png"/><Relationship Id="rId11" Type="http://schemas.openxmlformats.org/officeDocument/2006/relationships/image" Target="../media/image242.png"/><Relationship Id="rId5" Type="http://schemas.openxmlformats.org/officeDocument/2006/relationships/image" Target="../media/image236.png"/><Relationship Id="rId10" Type="http://schemas.openxmlformats.org/officeDocument/2006/relationships/image" Target="../media/image241.png"/><Relationship Id="rId4" Type="http://schemas.openxmlformats.org/officeDocument/2006/relationships/image" Target="../media/image235.png"/><Relationship Id="rId9" Type="http://schemas.openxmlformats.org/officeDocument/2006/relationships/image" Target="../media/image240.png"/><Relationship Id="rId14" Type="http://schemas.openxmlformats.org/officeDocument/2006/relationships/image" Target="../media/image245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2.png"/><Relationship Id="rId13" Type="http://schemas.openxmlformats.org/officeDocument/2006/relationships/image" Target="../media/image257.png"/><Relationship Id="rId3" Type="http://schemas.openxmlformats.org/officeDocument/2006/relationships/image" Target="../media/image247.png"/><Relationship Id="rId7" Type="http://schemas.openxmlformats.org/officeDocument/2006/relationships/image" Target="../media/image251.png"/><Relationship Id="rId12" Type="http://schemas.openxmlformats.org/officeDocument/2006/relationships/image" Target="../media/image256.png"/><Relationship Id="rId2" Type="http://schemas.openxmlformats.org/officeDocument/2006/relationships/image" Target="../media/image246.png"/><Relationship Id="rId16" Type="http://schemas.openxmlformats.org/officeDocument/2006/relationships/image" Target="../media/image2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0.png"/><Relationship Id="rId11" Type="http://schemas.openxmlformats.org/officeDocument/2006/relationships/image" Target="../media/image255.png"/><Relationship Id="rId5" Type="http://schemas.openxmlformats.org/officeDocument/2006/relationships/image" Target="../media/image249.png"/><Relationship Id="rId15" Type="http://schemas.openxmlformats.org/officeDocument/2006/relationships/image" Target="../media/image259.png"/><Relationship Id="rId10" Type="http://schemas.openxmlformats.org/officeDocument/2006/relationships/image" Target="../media/image254.png"/><Relationship Id="rId4" Type="http://schemas.openxmlformats.org/officeDocument/2006/relationships/image" Target="../media/image248.png"/><Relationship Id="rId9" Type="http://schemas.openxmlformats.org/officeDocument/2006/relationships/image" Target="../media/image253.png"/><Relationship Id="rId14" Type="http://schemas.openxmlformats.org/officeDocument/2006/relationships/image" Target="../media/image25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2.png"/><Relationship Id="rId2" Type="http://schemas.openxmlformats.org/officeDocument/2006/relationships/image" Target="../media/image26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4.png"/><Relationship Id="rId4" Type="http://schemas.openxmlformats.org/officeDocument/2006/relationships/image" Target="../media/image26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1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1.png"/><Relationship Id="rId13" Type="http://schemas.openxmlformats.org/officeDocument/2006/relationships/image" Target="../media/image276.png"/><Relationship Id="rId3" Type="http://schemas.openxmlformats.org/officeDocument/2006/relationships/image" Target="../media/image266.png"/><Relationship Id="rId7" Type="http://schemas.openxmlformats.org/officeDocument/2006/relationships/image" Target="../media/image270.png"/><Relationship Id="rId12" Type="http://schemas.openxmlformats.org/officeDocument/2006/relationships/image" Target="../media/image275.png"/><Relationship Id="rId2" Type="http://schemas.openxmlformats.org/officeDocument/2006/relationships/image" Target="../media/image2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9.png"/><Relationship Id="rId11" Type="http://schemas.openxmlformats.org/officeDocument/2006/relationships/image" Target="../media/image274.png"/><Relationship Id="rId5" Type="http://schemas.openxmlformats.org/officeDocument/2006/relationships/image" Target="../media/image268.png"/><Relationship Id="rId15" Type="http://schemas.openxmlformats.org/officeDocument/2006/relationships/image" Target="../media/image278.png"/><Relationship Id="rId10" Type="http://schemas.openxmlformats.org/officeDocument/2006/relationships/image" Target="../media/image273.png"/><Relationship Id="rId4" Type="http://schemas.openxmlformats.org/officeDocument/2006/relationships/image" Target="../media/image267.png"/><Relationship Id="rId9" Type="http://schemas.openxmlformats.org/officeDocument/2006/relationships/image" Target="../media/image272.png"/><Relationship Id="rId14" Type="http://schemas.openxmlformats.org/officeDocument/2006/relationships/image" Target="../media/image277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89.png"/><Relationship Id="rId3" Type="http://schemas.openxmlformats.org/officeDocument/2006/relationships/image" Target="../media/image281.png"/><Relationship Id="rId7" Type="http://schemas.openxmlformats.org/officeDocument/2006/relationships/image" Target="../media/image285.png"/><Relationship Id="rId12" Type="http://schemas.openxmlformats.org/officeDocument/2006/relationships/image" Target="../media/image288.png"/><Relationship Id="rId17" Type="http://schemas.openxmlformats.org/officeDocument/2006/relationships/image" Target="../media/image293.png"/><Relationship Id="rId2" Type="http://schemas.openxmlformats.org/officeDocument/2006/relationships/image" Target="../media/image280.png"/><Relationship Id="rId16" Type="http://schemas.openxmlformats.org/officeDocument/2006/relationships/image" Target="../media/image2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4.png"/><Relationship Id="rId5" Type="http://schemas.openxmlformats.org/officeDocument/2006/relationships/image" Target="../media/image283.png"/><Relationship Id="rId15" Type="http://schemas.openxmlformats.org/officeDocument/2006/relationships/image" Target="../media/image291.png"/><Relationship Id="rId4" Type="http://schemas.openxmlformats.org/officeDocument/2006/relationships/image" Target="../media/image282.png"/><Relationship Id="rId14" Type="http://schemas.openxmlformats.org/officeDocument/2006/relationships/image" Target="../media/image290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4.png"/><Relationship Id="rId13" Type="http://schemas.openxmlformats.org/officeDocument/2006/relationships/image" Target="../media/image299.png"/><Relationship Id="rId18" Type="http://schemas.openxmlformats.org/officeDocument/2006/relationships/image" Target="../media/image304.png"/><Relationship Id="rId3" Type="http://schemas.openxmlformats.org/officeDocument/2006/relationships/image" Target="../media/image179.png"/><Relationship Id="rId7" Type="http://schemas.openxmlformats.org/officeDocument/2006/relationships/image" Target="../media/image287.png"/><Relationship Id="rId12" Type="http://schemas.openxmlformats.org/officeDocument/2006/relationships/image" Target="../media/image298.png"/><Relationship Id="rId17" Type="http://schemas.openxmlformats.org/officeDocument/2006/relationships/image" Target="../media/image303.png"/><Relationship Id="rId2" Type="http://schemas.openxmlformats.org/officeDocument/2006/relationships/image" Target="../media/image178.png"/><Relationship Id="rId16" Type="http://schemas.openxmlformats.org/officeDocument/2006/relationships/image" Target="../media/image302.png"/><Relationship Id="rId20" Type="http://schemas.openxmlformats.org/officeDocument/2006/relationships/image" Target="../media/image30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6.png"/><Relationship Id="rId11" Type="http://schemas.openxmlformats.org/officeDocument/2006/relationships/image" Target="../media/image297.png"/><Relationship Id="rId5" Type="http://schemas.openxmlformats.org/officeDocument/2006/relationships/image" Target="../media/image219.png"/><Relationship Id="rId15" Type="http://schemas.openxmlformats.org/officeDocument/2006/relationships/image" Target="../media/image301.png"/><Relationship Id="rId10" Type="http://schemas.openxmlformats.org/officeDocument/2006/relationships/image" Target="../media/image296.png"/><Relationship Id="rId19" Type="http://schemas.openxmlformats.org/officeDocument/2006/relationships/image" Target="../media/image305.png"/><Relationship Id="rId4" Type="http://schemas.openxmlformats.org/officeDocument/2006/relationships/image" Target="../media/image180.png"/><Relationship Id="rId9" Type="http://schemas.openxmlformats.org/officeDocument/2006/relationships/image" Target="../media/image295.png"/><Relationship Id="rId14" Type="http://schemas.openxmlformats.org/officeDocument/2006/relationships/image" Target="../media/image300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9.png"/><Relationship Id="rId18" Type="http://schemas.openxmlformats.org/officeDocument/2006/relationships/image" Target="../media/image64.png"/><Relationship Id="rId26" Type="http://schemas.openxmlformats.org/officeDocument/2006/relationships/image" Target="../media/image23.png"/><Relationship Id="rId3" Type="http://schemas.openxmlformats.org/officeDocument/2006/relationships/image" Target="../media/image53.png"/><Relationship Id="rId21" Type="http://schemas.openxmlformats.org/officeDocument/2006/relationships/image" Target="../media/image67.png"/><Relationship Id="rId34" Type="http://schemas.openxmlformats.org/officeDocument/2006/relationships/image" Target="../media/image73.png"/><Relationship Id="rId7" Type="http://schemas.openxmlformats.org/officeDocument/2006/relationships/image" Target="../media/image57.png"/><Relationship Id="rId12" Type="http://schemas.openxmlformats.org/officeDocument/2006/relationships/image" Target="../media/image14.png"/><Relationship Id="rId17" Type="http://schemas.openxmlformats.org/officeDocument/2006/relationships/image" Target="../media/image63.png"/><Relationship Id="rId25" Type="http://schemas.openxmlformats.org/officeDocument/2006/relationships/image" Target="../media/image22.png"/><Relationship Id="rId33" Type="http://schemas.openxmlformats.org/officeDocument/2006/relationships/image" Target="../media/image72.png"/><Relationship Id="rId2" Type="http://schemas.openxmlformats.org/officeDocument/2006/relationships/image" Target="../media/image52.png"/><Relationship Id="rId16" Type="http://schemas.openxmlformats.org/officeDocument/2006/relationships/image" Target="../media/image62.png"/><Relationship Id="rId20" Type="http://schemas.openxmlformats.org/officeDocument/2006/relationships/image" Target="../media/image66.png"/><Relationship Id="rId29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11" Type="http://schemas.openxmlformats.org/officeDocument/2006/relationships/image" Target="../media/image13.png"/><Relationship Id="rId24" Type="http://schemas.openxmlformats.org/officeDocument/2006/relationships/image" Target="../media/image21.png"/><Relationship Id="rId32" Type="http://schemas.openxmlformats.org/officeDocument/2006/relationships/image" Target="../media/image71.png"/><Relationship Id="rId5" Type="http://schemas.openxmlformats.org/officeDocument/2006/relationships/image" Target="../media/image55.png"/><Relationship Id="rId15" Type="http://schemas.openxmlformats.org/officeDocument/2006/relationships/image" Target="../media/image61.png"/><Relationship Id="rId23" Type="http://schemas.openxmlformats.org/officeDocument/2006/relationships/image" Target="../media/image20.png"/><Relationship Id="rId28" Type="http://schemas.openxmlformats.org/officeDocument/2006/relationships/image" Target="../media/image25.png"/><Relationship Id="rId10" Type="http://schemas.openxmlformats.org/officeDocument/2006/relationships/image" Target="../media/image12.png"/><Relationship Id="rId19" Type="http://schemas.openxmlformats.org/officeDocument/2006/relationships/image" Target="../media/image65.png"/><Relationship Id="rId31" Type="http://schemas.openxmlformats.org/officeDocument/2006/relationships/image" Target="../media/image70.png"/><Relationship Id="rId4" Type="http://schemas.openxmlformats.org/officeDocument/2006/relationships/image" Target="../media/image54.png"/><Relationship Id="rId9" Type="http://schemas.openxmlformats.org/officeDocument/2006/relationships/image" Target="../media/image11.png"/><Relationship Id="rId14" Type="http://schemas.openxmlformats.org/officeDocument/2006/relationships/image" Target="../media/image60.png"/><Relationship Id="rId22" Type="http://schemas.openxmlformats.org/officeDocument/2006/relationships/image" Target="../media/image19.png"/><Relationship Id="rId27" Type="http://schemas.openxmlformats.org/officeDocument/2006/relationships/image" Target="../media/image24.png"/><Relationship Id="rId30" Type="http://schemas.openxmlformats.org/officeDocument/2006/relationships/image" Target="../media/image69.png"/><Relationship Id="rId35" Type="http://schemas.openxmlformats.org/officeDocument/2006/relationships/image" Target="../media/image74.png"/><Relationship Id="rId8" Type="http://schemas.openxmlformats.org/officeDocument/2006/relationships/image" Target="../media/image58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5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8.png"/><Relationship Id="rId2" Type="http://schemas.openxmlformats.org/officeDocument/2006/relationships/image" Target="../media/image30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image" Target="../media/image30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80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5.png"/><Relationship Id="rId13" Type="http://schemas.openxmlformats.org/officeDocument/2006/relationships/image" Target="../media/image320.png"/><Relationship Id="rId3" Type="http://schemas.openxmlformats.org/officeDocument/2006/relationships/image" Target="../media/image3100.png"/><Relationship Id="rId7" Type="http://schemas.openxmlformats.org/officeDocument/2006/relationships/image" Target="../media/image314.png"/><Relationship Id="rId12" Type="http://schemas.openxmlformats.org/officeDocument/2006/relationships/image" Target="../media/image319.png"/><Relationship Id="rId2" Type="http://schemas.openxmlformats.org/officeDocument/2006/relationships/image" Target="../media/image30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3.png"/><Relationship Id="rId11" Type="http://schemas.openxmlformats.org/officeDocument/2006/relationships/image" Target="../media/image318.png"/><Relationship Id="rId5" Type="http://schemas.openxmlformats.org/officeDocument/2006/relationships/image" Target="../media/image312.png"/><Relationship Id="rId10" Type="http://schemas.openxmlformats.org/officeDocument/2006/relationships/image" Target="../media/image317.png"/><Relationship Id="rId4" Type="http://schemas.openxmlformats.org/officeDocument/2006/relationships/image" Target="../media/image311.png"/><Relationship Id="rId9" Type="http://schemas.openxmlformats.org/officeDocument/2006/relationships/image" Target="../media/image316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6.png"/><Relationship Id="rId3" Type="http://schemas.openxmlformats.org/officeDocument/2006/relationships/image" Target="../media/image321.png"/><Relationship Id="rId7" Type="http://schemas.openxmlformats.org/officeDocument/2006/relationships/image" Target="../media/image32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4.png"/><Relationship Id="rId11" Type="http://schemas.openxmlformats.org/officeDocument/2006/relationships/image" Target="../media/image329.png"/><Relationship Id="rId5" Type="http://schemas.openxmlformats.org/officeDocument/2006/relationships/image" Target="../media/image323.png"/><Relationship Id="rId10" Type="http://schemas.openxmlformats.org/officeDocument/2006/relationships/image" Target="../media/image328.png"/><Relationship Id="rId4" Type="http://schemas.openxmlformats.org/officeDocument/2006/relationships/image" Target="../media/image322.png"/><Relationship Id="rId9" Type="http://schemas.openxmlformats.org/officeDocument/2006/relationships/image" Target="../media/image327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1.pn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3.png"/><Relationship Id="rId2" Type="http://schemas.openxmlformats.org/officeDocument/2006/relationships/image" Target="../media/image3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4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1.png"/><Relationship Id="rId13" Type="http://schemas.openxmlformats.org/officeDocument/2006/relationships/image" Target="../media/image346.png"/><Relationship Id="rId3" Type="http://schemas.openxmlformats.org/officeDocument/2006/relationships/image" Target="../media/image336.png"/><Relationship Id="rId7" Type="http://schemas.openxmlformats.org/officeDocument/2006/relationships/image" Target="../media/image340.png"/><Relationship Id="rId12" Type="http://schemas.openxmlformats.org/officeDocument/2006/relationships/image" Target="../media/image345.png"/><Relationship Id="rId17" Type="http://schemas.openxmlformats.org/officeDocument/2006/relationships/image" Target="../media/image350.png"/><Relationship Id="rId2" Type="http://schemas.openxmlformats.org/officeDocument/2006/relationships/image" Target="../media/image335.png"/><Relationship Id="rId16" Type="http://schemas.openxmlformats.org/officeDocument/2006/relationships/image" Target="../media/image3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9.png"/><Relationship Id="rId11" Type="http://schemas.openxmlformats.org/officeDocument/2006/relationships/image" Target="../media/image344.png"/><Relationship Id="rId5" Type="http://schemas.openxmlformats.org/officeDocument/2006/relationships/image" Target="../media/image338.png"/><Relationship Id="rId15" Type="http://schemas.openxmlformats.org/officeDocument/2006/relationships/image" Target="../media/image348.png"/><Relationship Id="rId10" Type="http://schemas.openxmlformats.org/officeDocument/2006/relationships/image" Target="../media/image343.png"/><Relationship Id="rId4" Type="http://schemas.openxmlformats.org/officeDocument/2006/relationships/image" Target="../media/image337.png"/><Relationship Id="rId9" Type="http://schemas.openxmlformats.org/officeDocument/2006/relationships/image" Target="../media/image342.png"/><Relationship Id="rId14" Type="http://schemas.openxmlformats.org/officeDocument/2006/relationships/image" Target="../media/image347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7.png"/><Relationship Id="rId3" Type="http://schemas.openxmlformats.org/officeDocument/2006/relationships/image" Target="../media/image352.png"/><Relationship Id="rId7" Type="http://schemas.openxmlformats.org/officeDocument/2006/relationships/image" Target="../media/image356.png"/><Relationship Id="rId2" Type="http://schemas.openxmlformats.org/officeDocument/2006/relationships/image" Target="../media/image3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5.png"/><Relationship Id="rId5" Type="http://schemas.openxmlformats.org/officeDocument/2006/relationships/image" Target="../media/image354.png"/><Relationship Id="rId10" Type="http://schemas.openxmlformats.org/officeDocument/2006/relationships/image" Target="../media/image359.png"/><Relationship Id="rId4" Type="http://schemas.openxmlformats.org/officeDocument/2006/relationships/image" Target="../media/image353.png"/><Relationship Id="rId9" Type="http://schemas.openxmlformats.org/officeDocument/2006/relationships/image" Target="../media/image35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7" Type="http://schemas.openxmlformats.org/officeDocument/2006/relationships/image" Target="../media/image80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6.png"/><Relationship Id="rId3" Type="http://schemas.openxmlformats.org/officeDocument/2006/relationships/image" Target="../media/image361.png"/><Relationship Id="rId7" Type="http://schemas.openxmlformats.org/officeDocument/2006/relationships/image" Target="../media/image365.png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4.png"/><Relationship Id="rId5" Type="http://schemas.openxmlformats.org/officeDocument/2006/relationships/image" Target="../media/image363.png"/><Relationship Id="rId10" Type="http://schemas.openxmlformats.org/officeDocument/2006/relationships/image" Target="../media/image368.png"/><Relationship Id="rId4" Type="http://schemas.openxmlformats.org/officeDocument/2006/relationships/image" Target="../media/image362.png"/><Relationship Id="rId9" Type="http://schemas.openxmlformats.org/officeDocument/2006/relationships/image" Target="../media/image367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5.png"/><Relationship Id="rId3" Type="http://schemas.openxmlformats.org/officeDocument/2006/relationships/image" Target="../media/image370.png"/><Relationship Id="rId7" Type="http://schemas.openxmlformats.org/officeDocument/2006/relationships/image" Target="../media/image374.png"/><Relationship Id="rId2" Type="http://schemas.openxmlformats.org/officeDocument/2006/relationships/image" Target="../media/image3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3.png"/><Relationship Id="rId5" Type="http://schemas.openxmlformats.org/officeDocument/2006/relationships/image" Target="../media/image372.png"/><Relationship Id="rId4" Type="http://schemas.openxmlformats.org/officeDocument/2006/relationships/image" Target="../media/image371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2.png"/><Relationship Id="rId3" Type="http://schemas.openxmlformats.org/officeDocument/2006/relationships/image" Target="../media/image377.png"/><Relationship Id="rId7" Type="http://schemas.openxmlformats.org/officeDocument/2006/relationships/image" Target="../media/image381.png"/><Relationship Id="rId2" Type="http://schemas.openxmlformats.org/officeDocument/2006/relationships/image" Target="../media/image3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0.png"/><Relationship Id="rId5" Type="http://schemas.openxmlformats.org/officeDocument/2006/relationships/image" Target="../media/image379.png"/><Relationship Id="rId4" Type="http://schemas.openxmlformats.org/officeDocument/2006/relationships/image" Target="../media/image378.png"/><Relationship Id="rId9" Type="http://schemas.openxmlformats.org/officeDocument/2006/relationships/image" Target="../media/image383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0.png"/><Relationship Id="rId13" Type="http://schemas.openxmlformats.org/officeDocument/2006/relationships/image" Target="../media/image395.png"/><Relationship Id="rId18" Type="http://schemas.openxmlformats.org/officeDocument/2006/relationships/image" Target="../media/image400.png"/><Relationship Id="rId3" Type="http://schemas.openxmlformats.org/officeDocument/2006/relationships/image" Target="../media/image385.png"/><Relationship Id="rId7" Type="http://schemas.openxmlformats.org/officeDocument/2006/relationships/image" Target="../media/image389.png"/><Relationship Id="rId12" Type="http://schemas.openxmlformats.org/officeDocument/2006/relationships/image" Target="../media/image394.png"/><Relationship Id="rId17" Type="http://schemas.openxmlformats.org/officeDocument/2006/relationships/image" Target="../media/image399.png"/><Relationship Id="rId2" Type="http://schemas.openxmlformats.org/officeDocument/2006/relationships/image" Target="../media/image384.png"/><Relationship Id="rId16" Type="http://schemas.openxmlformats.org/officeDocument/2006/relationships/image" Target="../media/image39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8.png"/><Relationship Id="rId11" Type="http://schemas.openxmlformats.org/officeDocument/2006/relationships/image" Target="../media/image393.png"/><Relationship Id="rId5" Type="http://schemas.openxmlformats.org/officeDocument/2006/relationships/image" Target="../media/image387.png"/><Relationship Id="rId15" Type="http://schemas.openxmlformats.org/officeDocument/2006/relationships/image" Target="../media/image397.png"/><Relationship Id="rId10" Type="http://schemas.openxmlformats.org/officeDocument/2006/relationships/image" Target="../media/image392.png"/><Relationship Id="rId4" Type="http://schemas.openxmlformats.org/officeDocument/2006/relationships/image" Target="../media/image386.png"/><Relationship Id="rId9" Type="http://schemas.openxmlformats.org/officeDocument/2006/relationships/image" Target="../media/image391.png"/><Relationship Id="rId14" Type="http://schemas.openxmlformats.org/officeDocument/2006/relationships/image" Target="../media/image396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8.svg"/><Relationship Id="rId3" Type="http://schemas.openxmlformats.org/officeDocument/2006/relationships/image" Target="../media/image403.png"/><Relationship Id="rId7" Type="http://schemas.openxmlformats.org/officeDocument/2006/relationships/image" Target="../media/image407.png"/><Relationship Id="rId2" Type="http://schemas.openxmlformats.org/officeDocument/2006/relationships/image" Target="../media/image40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6.svg"/><Relationship Id="rId11" Type="http://schemas.openxmlformats.org/officeDocument/2006/relationships/image" Target="../media/image411.png"/><Relationship Id="rId5" Type="http://schemas.openxmlformats.org/officeDocument/2006/relationships/image" Target="../media/image405.png"/><Relationship Id="rId10" Type="http://schemas.openxmlformats.org/officeDocument/2006/relationships/image" Target="../media/image410.png"/><Relationship Id="rId4" Type="http://schemas.openxmlformats.org/officeDocument/2006/relationships/image" Target="../media/image404.svg"/><Relationship Id="rId9" Type="http://schemas.openxmlformats.org/officeDocument/2006/relationships/image" Target="../media/image409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3.png"/><Relationship Id="rId2" Type="http://schemas.openxmlformats.org/officeDocument/2006/relationships/image" Target="../media/image412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4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13" Type="http://schemas.openxmlformats.org/officeDocument/2006/relationships/image" Target="../media/image91.png"/><Relationship Id="rId3" Type="http://schemas.openxmlformats.org/officeDocument/2006/relationships/image" Target="../media/image81.png"/><Relationship Id="rId7" Type="http://schemas.openxmlformats.org/officeDocument/2006/relationships/image" Target="../media/image85.png"/><Relationship Id="rId12" Type="http://schemas.openxmlformats.org/officeDocument/2006/relationships/image" Target="../media/image90.png"/><Relationship Id="rId2" Type="http://schemas.openxmlformats.org/officeDocument/2006/relationships/image" Target="../media/image48.png"/><Relationship Id="rId16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11" Type="http://schemas.openxmlformats.org/officeDocument/2006/relationships/image" Target="../media/image89.png"/><Relationship Id="rId5" Type="http://schemas.openxmlformats.org/officeDocument/2006/relationships/image" Target="../media/image83.png"/><Relationship Id="rId15" Type="http://schemas.openxmlformats.org/officeDocument/2006/relationships/image" Target="../media/image93.png"/><Relationship Id="rId10" Type="http://schemas.openxmlformats.org/officeDocument/2006/relationships/image" Target="../media/image88.png"/><Relationship Id="rId4" Type="http://schemas.openxmlformats.org/officeDocument/2006/relationships/image" Target="../media/image82.png"/><Relationship Id="rId9" Type="http://schemas.openxmlformats.org/officeDocument/2006/relationships/image" Target="../media/image87.png"/><Relationship Id="rId14" Type="http://schemas.openxmlformats.org/officeDocument/2006/relationships/image" Target="../media/image9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emf"/><Relationship Id="rId3" Type="http://schemas.openxmlformats.org/officeDocument/2006/relationships/image" Target="../media/image96.png"/><Relationship Id="rId7" Type="http://schemas.openxmlformats.org/officeDocument/2006/relationships/image" Target="../media/image100.emf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idx="4294967295"/>
          </p:nvPr>
        </p:nvSpPr>
        <p:spPr>
          <a:xfrm>
            <a:off x="1069520" y="1111751"/>
            <a:ext cx="7247166" cy="499336"/>
          </a:xfrm>
        </p:spPr>
        <p:txBody>
          <a:bodyPr/>
          <a:lstStyle>
            <a:lvl1pPr algn="ctr">
              <a:defRPr sz="2800" b="1">
                <a:latin typeface="+mn-lt"/>
              </a:defRPr>
            </a:lvl1pPr>
          </a:lstStyle>
          <a:p>
            <a:r>
              <a:rPr lang="en-IN" dirty="0"/>
              <a:t>Numerical Analysis &amp; Computer Programming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idx="4294967295"/>
          </p:nvPr>
        </p:nvSpPr>
        <p:spPr>
          <a:xfrm>
            <a:off x="1069520" y="3224241"/>
            <a:ext cx="7247166" cy="423370"/>
          </a:xfrm>
        </p:spPr>
        <p:txBody>
          <a:bodyPr anchor="b"/>
          <a:lstStyle>
            <a:lvl1pPr marL="0" indent="0" algn="ctr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P. Arumugam </a:t>
            </a:r>
            <a:r>
              <a:rPr lang="x-none"/>
              <a:t>(आरुमुगम)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idx="4294967295"/>
          </p:nvPr>
        </p:nvSpPr>
        <p:spPr>
          <a:xfrm>
            <a:off x="1069520" y="3647611"/>
            <a:ext cx="7247166" cy="1194020"/>
          </a:xfrm>
        </p:spPr>
        <p:txBody>
          <a:bodyPr anchor="b"/>
          <a:lstStyle>
            <a:lvl1pPr marL="0" indent="0" algn="ctr">
              <a:buNone/>
              <a:defRPr sz="18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Department of Physics</a:t>
            </a:r>
          </a:p>
          <a:p>
            <a:pPr lvl="0"/>
            <a:r>
              <a:rPr lang="en-US"/>
              <a:t>arumugam@ph.iitr.ac.in</a:t>
            </a:r>
          </a:p>
          <a:p>
            <a:pPr lvl="0"/>
            <a:r>
              <a:rPr lang="en-US"/>
              <a:t>Phone: 8979890366 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idx="4294967295"/>
          </p:nvPr>
        </p:nvSpPr>
        <p:spPr>
          <a:xfrm>
            <a:off x="1069520" y="1611087"/>
            <a:ext cx="7247166" cy="423370"/>
          </a:xfrm>
        </p:spPr>
        <p:txBody>
          <a:bodyPr anchor="b"/>
          <a:lstStyle>
            <a:lvl1pPr marL="0" indent="0" algn="ctr">
              <a:buNone/>
              <a:defRPr sz="2000" b="1" i="1">
                <a:solidFill>
                  <a:srgbClr val="000099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With Python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582605DA-FA54-BF69-D9D1-B8F6D6E46B3C}"/>
              </a:ext>
            </a:extLst>
          </p:cNvPr>
          <p:cNvSpPr txBox="1">
            <a:spLocks/>
          </p:cNvSpPr>
          <p:nvPr/>
        </p:nvSpPr>
        <p:spPr bwMode="auto">
          <a:xfrm>
            <a:off x="1099891" y="2341088"/>
            <a:ext cx="7247166" cy="4233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9pPr>
          </a:lstStyle>
          <a:p>
            <a:pPr algn="ctr"/>
            <a:r>
              <a:rPr lang="en-US" sz="2800" b="1" i="0" dirty="0">
                <a:solidFill>
                  <a:srgbClr val="C00000"/>
                </a:solidFill>
                <a:latin typeface="Book Antiqua"/>
              </a:rPr>
              <a:t>Part </a:t>
            </a:r>
            <a:r>
              <a:rPr lang="en-US" sz="2800" b="1" dirty="0">
                <a:solidFill>
                  <a:srgbClr val="C00000"/>
                </a:solidFill>
                <a:latin typeface="Book Antiqua"/>
              </a:rPr>
              <a:t>2</a:t>
            </a:r>
            <a:r>
              <a:rPr lang="en-US" sz="2800" b="1" i="0" dirty="0">
                <a:solidFill>
                  <a:srgbClr val="C00000"/>
                </a:solidFill>
                <a:latin typeface="Book Antiqua"/>
              </a:rPr>
              <a:t>: </a:t>
            </a:r>
            <a:r>
              <a:rPr lang="en-US" sz="2800" b="1" dirty="0">
                <a:solidFill>
                  <a:srgbClr val="C00000"/>
                </a:solidFill>
                <a:latin typeface="Book Antiqua"/>
              </a:rPr>
              <a:t>Numerical Analysis</a:t>
            </a:r>
            <a:endParaRPr lang="en-US" sz="2800" b="1" i="0" dirty="0">
              <a:solidFill>
                <a:srgbClr val="C00000"/>
              </a:solidFill>
              <a:latin typeface="Book Antiqua"/>
            </a:endParaRPr>
          </a:p>
        </p:txBody>
      </p:sp>
    </p:spTree>
    <p:extLst>
      <p:ext uri="{BB962C8B-B14F-4D97-AF65-F5344CB8AC3E}">
        <p14:creationId xmlns:p14="http://schemas.microsoft.com/office/powerpoint/2010/main" val="2026772072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A better code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sz="1700" b="1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IN" sz="1700" b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IN" sz="1700" b="0" err="1">
                <a:solidFill>
                  <a:srgbClr val="000000"/>
                </a:solidFill>
                <a:latin typeface="Consolas" panose="020B0609020204030204" pitchFamily="49" charset="0"/>
              </a:rPr>
              <a:t>numpy</a:t>
            </a:r>
            <a:r>
              <a:rPr lang="en-IN" sz="1700" b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IN" sz="1700" b="1">
                <a:solidFill>
                  <a:srgbClr val="0000FF"/>
                </a:solidFill>
                <a:latin typeface="Consolas" panose="020B0609020204030204" pitchFamily="49" charset="0"/>
              </a:rPr>
              <a:t>import</a:t>
            </a:r>
            <a:r>
              <a:rPr lang="en-IN" sz="1700" b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IN" sz="1700" b="1">
                <a:solidFill>
                  <a:srgbClr val="000080"/>
                </a:solidFill>
                <a:latin typeface="Consolas" panose="020B0609020204030204" pitchFamily="49" charset="0"/>
              </a:rPr>
              <a:t>*</a:t>
            </a:r>
            <a:endParaRPr lang="en-IN" sz="1700" b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IN" sz="1700" b="1">
                <a:solidFill>
                  <a:srgbClr val="0000FF"/>
                </a:solidFill>
                <a:latin typeface="Consolas" panose="020B0609020204030204" pitchFamily="49" charset="0"/>
              </a:rPr>
              <a:t>def</a:t>
            </a:r>
            <a:r>
              <a:rPr lang="en-IN" sz="1700" b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IN" sz="1700" b="0" err="1">
                <a:solidFill>
                  <a:srgbClr val="FF00FF"/>
                </a:solidFill>
                <a:latin typeface="Consolas" panose="020B0609020204030204" pitchFamily="49" charset="0"/>
              </a:rPr>
              <a:t>simp</a:t>
            </a:r>
            <a:r>
              <a:rPr lang="en-IN" sz="1700" b="1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IN" sz="1700" b="0" err="1">
                <a:solidFill>
                  <a:srgbClr val="000000"/>
                </a:solidFill>
                <a:latin typeface="Consolas" panose="020B0609020204030204" pitchFamily="49" charset="0"/>
              </a:rPr>
              <a:t>x</a:t>
            </a:r>
            <a:r>
              <a:rPr lang="en-IN" sz="1700" b="1" err="1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IN" sz="1700" b="0" err="1">
                <a:solidFill>
                  <a:srgbClr val="000000"/>
                </a:solidFill>
                <a:latin typeface="Consolas" panose="020B0609020204030204" pitchFamily="49" charset="0"/>
              </a:rPr>
              <a:t>y</a:t>
            </a:r>
            <a:r>
              <a:rPr lang="en-IN" sz="1700" b="1">
                <a:solidFill>
                  <a:srgbClr val="000080"/>
                </a:solidFill>
                <a:latin typeface="Consolas" panose="020B0609020204030204" pitchFamily="49" charset="0"/>
              </a:rPr>
              <a:t>):</a:t>
            </a:r>
            <a:endParaRPr lang="en-IN" sz="1700" b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IN" sz="1700" b="0">
                <a:solidFill>
                  <a:srgbClr val="000000"/>
                </a:solidFill>
                <a:latin typeface="Consolas" panose="020B0609020204030204" pitchFamily="49" charset="0"/>
              </a:rPr>
              <a:t>  n</a:t>
            </a:r>
            <a:r>
              <a:rPr lang="en-IN" sz="1700" b="1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en-IN" sz="1700" b="1" err="1">
                <a:solidFill>
                  <a:srgbClr val="880088"/>
                </a:solidFill>
                <a:latin typeface="Consolas" panose="020B0609020204030204" pitchFamily="49" charset="0"/>
              </a:rPr>
              <a:t>len</a:t>
            </a:r>
            <a:r>
              <a:rPr lang="en-IN" sz="1700" b="1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IN" sz="1700" b="0">
                <a:solidFill>
                  <a:srgbClr val="000000"/>
                </a:solidFill>
                <a:latin typeface="Consolas" panose="020B0609020204030204" pitchFamily="49" charset="0"/>
              </a:rPr>
              <a:t>x</a:t>
            </a:r>
            <a:r>
              <a:rPr lang="en-IN" sz="1700" b="1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endParaRPr lang="en-IN" sz="1700" b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IN" sz="1700" b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IN" sz="1700" b="1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IN" sz="1700" b="1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IN" sz="1700" b="0">
                <a:solidFill>
                  <a:srgbClr val="000000"/>
                </a:solidFill>
                <a:latin typeface="Consolas" panose="020B0609020204030204" pitchFamily="49" charset="0"/>
              </a:rPr>
              <a:t>n</a:t>
            </a:r>
            <a:r>
              <a:rPr lang="en-IN" sz="1700" b="1">
                <a:solidFill>
                  <a:srgbClr val="000080"/>
                </a:solidFill>
                <a:latin typeface="Consolas" panose="020B0609020204030204" pitchFamily="49" charset="0"/>
              </a:rPr>
              <a:t>!=</a:t>
            </a:r>
            <a:r>
              <a:rPr lang="en-IN" sz="1700" b="1" err="1">
                <a:solidFill>
                  <a:srgbClr val="880088"/>
                </a:solidFill>
                <a:latin typeface="Consolas" panose="020B0609020204030204" pitchFamily="49" charset="0"/>
              </a:rPr>
              <a:t>len</a:t>
            </a:r>
            <a:r>
              <a:rPr lang="en-IN" sz="1700" b="1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IN" sz="1700" b="0">
                <a:solidFill>
                  <a:srgbClr val="000000"/>
                </a:solidFill>
                <a:latin typeface="Consolas" panose="020B0609020204030204" pitchFamily="49" charset="0"/>
              </a:rPr>
              <a:t>y</a:t>
            </a:r>
            <a:r>
              <a:rPr lang="en-IN" sz="1700" b="1">
                <a:solidFill>
                  <a:srgbClr val="000080"/>
                </a:solidFill>
                <a:latin typeface="Consolas" panose="020B0609020204030204" pitchFamily="49" charset="0"/>
              </a:rPr>
              <a:t>)):</a:t>
            </a:r>
            <a:endParaRPr lang="en-IN" sz="1700" b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700" b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700" b="1">
                <a:solidFill>
                  <a:srgbClr val="0000FF"/>
                </a:solidFill>
                <a:latin typeface="Consolas" panose="020B0609020204030204" pitchFamily="49" charset="0"/>
              </a:rPr>
              <a:t>raise</a:t>
            </a:r>
            <a:r>
              <a:rPr lang="en-US" sz="1700" b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b="1" err="1">
                <a:solidFill>
                  <a:srgbClr val="880088"/>
                </a:solidFill>
                <a:latin typeface="Consolas" panose="020B0609020204030204" pitchFamily="49" charset="0"/>
              </a:rPr>
              <a:t>ValueError</a:t>
            </a:r>
            <a:r>
              <a:rPr lang="en-US" sz="1700" b="1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US" sz="1700" b="0">
                <a:solidFill>
                  <a:srgbClr val="808080"/>
                </a:solidFill>
                <a:latin typeface="Consolas" panose="020B0609020204030204" pitchFamily="49" charset="0"/>
              </a:rPr>
              <a:t>'Len of x(=%d) &amp; y(=%d) should match'</a:t>
            </a:r>
            <a:r>
              <a:rPr lang="en-US" sz="1700" b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b="1">
                <a:solidFill>
                  <a:srgbClr val="000080"/>
                </a:solidFill>
                <a:latin typeface="Consolas" panose="020B0609020204030204" pitchFamily="49" charset="0"/>
              </a:rPr>
              <a:t>%</a:t>
            </a:r>
            <a:r>
              <a:rPr lang="en-US" sz="1700" b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b="1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US" sz="1700" b="0" err="1">
                <a:solidFill>
                  <a:srgbClr val="000000"/>
                </a:solidFill>
                <a:latin typeface="Consolas" panose="020B0609020204030204" pitchFamily="49" charset="0"/>
              </a:rPr>
              <a:t>n</a:t>
            </a:r>
            <a:r>
              <a:rPr lang="en-US" sz="1700" b="1" err="1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US" sz="1700" b="1" err="1">
                <a:solidFill>
                  <a:srgbClr val="880088"/>
                </a:solidFill>
                <a:latin typeface="Consolas" panose="020B0609020204030204" pitchFamily="49" charset="0"/>
              </a:rPr>
              <a:t>len</a:t>
            </a:r>
            <a:r>
              <a:rPr lang="en-US" sz="1700" b="1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US" sz="1700" b="0">
                <a:solidFill>
                  <a:srgbClr val="000000"/>
                </a:solidFill>
                <a:latin typeface="Consolas" panose="020B0609020204030204" pitchFamily="49" charset="0"/>
              </a:rPr>
              <a:t>y</a:t>
            </a:r>
            <a:r>
              <a:rPr lang="en-US" sz="1700" b="1">
                <a:solidFill>
                  <a:srgbClr val="000080"/>
                </a:solidFill>
                <a:latin typeface="Consolas" panose="020B0609020204030204" pitchFamily="49" charset="0"/>
              </a:rPr>
              <a:t>)))</a:t>
            </a:r>
            <a:endParaRPr lang="en-US" sz="1700" b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da-DK" sz="1700" b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a-DK" sz="1700" b="1">
                <a:solidFill>
                  <a:srgbClr val="0000FF"/>
                </a:solidFill>
                <a:latin typeface="Consolas" panose="020B0609020204030204" pitchFamily="49" charset="0"/>
              </a:rPr>
              <a:t>elif</a:t>
            </a:r>
            <a:r>
              <a:rPr lang="da-DK" sz="1700" b="1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da-DK" sz="1700" b="0">
                <a:solidFill>
                  <a:srgbClr val="000000"/>
                </a:solidFill>
                <a:latin typeface="Consolas" panose="020B0609020204030204" pitchFamily="49" charset="0"/>
              </a:rPr>
              <a:t>mod</a:t>
            </a:r>
            <a:r>
              <a:rPr lang="da-DK" sz="1700" b="1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da-DK" sz="1700" b="0">
                <a:solidFill>
                  <a:srgbClr val="000000"/>
                </a:solidFill>
                <a:latin typeface="Consolas" panose="020B0609020204030204" pitchFamily="49" charset="0"/>
              </a:rPr>
              <a:t>n</a:t>
            </a:r>
            <a:r>
              <a:rPr lang="da-DK" sz="1700" b="1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da-DK" sz="1700" b="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da-DK" sz="1700" b="1">
                <a:solidFill>
                  <a:srgbClr val="000080"/>
                </a:solidFill>
                <a:latin typeface="Consolas" panose="020B0609020204030204" pitchFamily="49" charset="0"/>
              </a:rPr>
              <a:t>)=</a:t>
            </a:r>
            <a:r>
              <a:rPr lang="da-DK" sz="1700" b="0">
                <a:solidFill>
                  <a:srgbClr val="FF0000"/>
                </a:solidFill>
                <a:latin typeface="Consolas" panose="020B0609020204030204" pitchFamily="49" charset="0"/>
              </a:rPr>
              <a:t>0</a:t>
            </a:r>
            <a:r>
              <a:rPr lang="da-DK" sz="1700" b="1">
                <a:solidFill>
                  <a:srgbClr val="000080"/>
                </a:solidFill>
                <a:latin typeface="Consolas" panose="020B0609020204030204" pitchFamily="49" charset="0"/>
              </a:rPr>
              <a:t>):</a:t>
            </a:r>
            <a:endParaRPr lang="da-DK" sz="1700" b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700" b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700" b="1">
                <a:solidFill>
                  <a:srgbClr val="0000FF"/>
                </a:solidFill>
                <a:latin typeface="Consolas" panose="020B0609020204030204" pitchFamily="49" charset="0"/>
              </a:rPr>
              <a:t>raise</a:t>
            </a:r>
            <a:r>
              <a:rPr lang="en-US" sz="1700" b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b="1" err="1">
                <a:solidFill>
                  <a:srgbClr val="880088"/>
                </a:solidFill>
                <a:latin typeface="Consolas" panose="020B0609020204030204" pitchFamily="49" charset="0"/>
              </a:rPr>
              <a:t>ValueError</a:t>
            </a:r>
            <a:r>
              <a:rPr lang="en-US" sz="1700" b="1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US" sz="1700" b="0">
                <a:solidFill>
                  <a:srgbClr val="808080"/>
                </a:solidFill>
                <a:latin typeface="Consolas" panose="020B0609020204030204" pitchFamily="49" charset="0"/>
              </a:rPr>
              <a:t>'Len of x &amp; y (=%d) should be an odd number'</a:t>
            </a:r>
            <a:r>
              <a:rPr lang="en-US" sz="1700" b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b="1">
                <a:solidFill>
                  <a:srgbClr val="000080"/>
                </a:solidFill>
                <a:latin typeface="Consolas" panose="020B0609020204030204" pitchFamily="49" charset="0"/>
              </a:rPr>
              <a:t>%</a:t>
            </a:r>
            <a:r>
              <a:rPr lang="en-US" sz="1700" b="0">
                <a:solidFill>
                  <a:srgbClr val="000000"/>
                </a:solidFill>
                <a:latin typeface="Consolas" panose="020B0609020204030204" pitchFamily="49" charset="0"/>
              </a:rPr>
              <a:t> n</a:t>
            </a:r>
            <a:r>
              <a:rPr lang="en-US" sz="1700" b="1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endParaRPr lang="en-US" sz="1700" b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1700" b="0">
                <a:solidFill>
                  <a:srgbClr val="000000"/>
                </a:solidFill>
                <a:latin typeface="Consolas" panose="020B0609020204030204" pitchFamily="49" charset="0"/>
              </a:rPr>
              <a:t>  h</a:t>
            </a:r>
            <a:r>
              <a:rPr lang="pt-BR" sz="1700" b="1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pt-BR" sz="1700" b="1">
                <a:solidFill>
                  <a:srgbClr val="880088"/>
                </a:solidFill>
                <a:latin typeface="Consolas" panose="020B0609020204030204" pitchFamily="49" charset="0"/>
              </a:rPr>
              <a:t>abs</a:t>
            </a:r>
            <a:r>
              <a:rPr lang="pt-BR" sz="1700" b="1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pt-BR" sz="1700" b="0">
                <a:solidFill>
                  <a:srgbClr val="000000"/>
                </a:solidFill>
                <a:latin typeface="Consolas" panose="020B0609020204030204" pitchFamily="49" charset="0"/>
              </a:rPr>
              <a:t>x</a:t>
            </a:r>
            <a:r>
              <a:rPr lang="pt-BR" sz="1700" b="1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pt-BR" sz="1700" b="0">
                <a:solidFill>
                  <a:srgbClr val="000000"/>
                </a:solidFill>
                <a:latin typeface="Consolas" panose="020B0609020204030204" pitchFamily="49" charset="0"/>
              </a:rPr>
              <a:t>n</a:t>
            </a:r>
            <a:r>
              <a:rPr lang="pt-BR" sz="1700" b="1">
                <a:solidFill>
                  <a:srgbClr val="000080"/>
                </a:solidFill>
                <a:latin typeface="Consolas" panose="020B0609020204030204" pitchFamily="49" charset="0"/>
              </a:rPr>
              <a:t>-</a:t>
            </a:r>
            <a:r>
              <a:rPr lang="pt-BR" sz="1700" b="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pt-BR" sz="1700" b="1">
                <a:solidFill>
                  <a:srgbClr val="000080"/>
                </a:solidFill>
                <a:latin typeface="Consolas" panose="020B0609020204030204" pitchFamily="49" charset="0"/>
              </a:rPr>
              <a:t>]-</a:t>
            </a:r>
            <a:r>
              <a:rPr lang="pt-BR" sz="1700" b="0">
                <a:solidFill>
                  <a:srgbClr val="000000"/>
                </a:solidFill>
                <a:latin typeface="Consolas" panose="020B0609020204030204" pitchFamily="49" charset="0"/>
              </a:rPr>
              <a:t>x</a:t>
            </a:r>
            <a:r>
              <a:rPr lang="pt-BR" sz="1700" b="1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pt-BR" sz="1700" b="0">
                <a:solidFill>
                  <a:srgbClr val="FF0000"/>
                </a:solidFill>
                <a:latin typeface="Consolas" panose="020B0609020204030204" pitchFamily="49" charset="0"/>
              </a:rPr>
              <a:t>0</a:t>
            </a:r>
            <a:r>
              <a:rPr lang="pt-BR" sz="1700" b="1">
                <a:solidFill>
                  <a:srgbClr val="000080"/>
                </a:solidFill>
                <a:latin typeface="Consolas" panose="020B0609020204030204" pitchFamily="49" charset="0"/>
              </a:rPr>
              <a:t>])/</a:t>
            </a:r>
            <a:r>
              <a:rPr lang="pt-BR" sz="1700" b="1">
                <a:solidFill>
                  <a:srgbClr val="880088"/>
                </a:solidFill>
                <a:latin typeface="Consolas" panose="020B0609020204030204" pitchFamily="49" charset="0"/>
              </a:rPr>
              <a:t>float</a:t>
            </a:r>
            <a:r>
              <a:rPr lang="pt-BR" sz="1700" b="1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pt-BR" sz="1700" b="0">
                <a:solidFill>
                  <a:srgbClr val="000000"/>
                </a:solidFill>
                <a:latin typeface="Consolas" panose="020B0609020204030204" pitchFamily="49" charset="0"/>
              </a:rPr>
              <a:t>n</a:t>
            </a:r>
            <a:r>
              <a:rPr lang="pt-BR" sz="1700" b="1">
                <a:solidFill>
                  <a:srgbClr val="000080"/>
                </a:solidFill>
                <a:latin typeface="Consolas" panose="020B0609020204030204" pitchFamily="49" charset="0"/>
              </a:rPr>
              <a:t>-</a:t>
            </a:r>
            <a:r>
              <a:rPr lang="pt-BR" sz="1700" b="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pt-BR" sz="1700" b="1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endParaRPr lang="pt-BR" sz="1700" b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IN" sz="1700" b="0">
                <a:solidFill>
                  <a:srgbClr val="000000"/>
                </a:solidFill>
                <a:latin typeface="Consolas" panose="020B0609020204030204" pitchFamily="49" charset="0"/>
              </a:rPr>
              <a:t>  sum2</a:t>
            </a:r>
            <a:r>
              <a:rPr lang="en-IN" sz="1700" b="1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en-IN" sz="1700" b="0">
                <a:solidFill>
                  <a:srgbClr val="000000"/>
                </a:solidFill>
                <a:latin typeface="Consolas" panose="020B0609020204030204" pitchFamily="49" charset="0"/>
              </a:rPr>
              <a:t>h</a:t>
            </a:r>
            <a:r>
              <a:rPr lang="en-IN" sz="1700" b="1">
                <a:solidFill>
                  <a:srgbClr val="000080"/>
                </a:solidFill>
                <a:latin typeface="Consolas" panose="020B0609020204030204" pitchFamily="49" charset="0"/>
              </a:rPr>
              <a:t>*(</a:t>
            </a:r>
            <a:r>
              <a:rPr lang="en-IN" sz="1700" b="0">
                <a:solidFill>
                  <a:srgbClr val="000000"/>
                </a:solidFill>
                <a:latin typeface="Consolas" panose="020B0609020204030204" pitchFamily="49" charset="0"/>
              </a:rPr>
              <a:t>y</a:t>
            </a:r>
            <a:r>
              <a:rPr lang="en-IN" sz="1700" b="1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IN" sz="1700" b="0">
                <a:solidFill>
                  <a:srgbClr val="FF0000"/>
                </a:solidFill>
                <a:latin typeface="Consolas" panose="020B0609020204030204" pitchFamily="49" charset="0"/>
              </a:rPr>
              <a:t>0</a:t>
            </a:r>
            <a:r>
              <a:rPr lang="en-IN" sz="1700" b="1">
                <a:solidFill>
                  <a:srgbClr val="000080"/>
                </a:solidFill>
                <a:latin typeface="Consolas" panose="020B0609020204030204" pitchFamily="49" charset="0"/>
              </a:rPr>
              <a:t>]+</a:t>
            </a:r>
            <a:r>
              <a:rPr lang="en-IN" sz="1700" b="0">
                <a:solidFill>
                  <a:srgbClr val="000000"/>
                </a:solidFill>
                <a:latin typeface="Consolas" panose="020B0609020204030204" pitchFamily="49" charset="0"/>
              </a:rPr>
              <a:t>y</a:t>
            </a:r>
            <a:r>
              <a:rPr lang="en-IN" sz="1700" b="1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IN" sz="1700" b="0">
                <a:solidFill>
                  <a:srgbClr val="000000"/>
                </a:solidFill>
                <a:latin typeface="Consolas" panose="020B0609020204030204" pitchFamily="49" charset="0"/>
              </a:rPr>
              <a:t>n</a:t>
            </a:r>
            <a:r>
              <a:rPr lang="en-IN" sz="1700" b="1">
                <a:solidFill>
                  <a:srgbClr val="000080"/>
                </a:solidFill>
                <a:latin typeface="Consolas" panose="020B0609020204030204" pitchFamily="49" charset="0"/>
              </a:rPr>
              <a:t>-</a:t>
            </a:r>
            <a:r>
              <a:rPr lang="en-IN" sz="1700" b="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IN" sz="1700" b="1">
                <a:solidFill>
                  <a:srgbClr val="000080"/>
                </a:solidFill>
                <a:latin typeface="Consolas" panose="020B0609020204030204" pitchFamily="49" charset="0"/>
              </a:rPr>
              <a:t>])/</a:t>
            </a:r>
            <a:r>
              <a:rPr lang="en-IN" sz="1700" b="0">
                <a:solidFill>
                  <a:srgbClr val="FF0000"/>
                </a:solidFill>
                <a:latin typeface="Consolas" panose="020B0609020204030204" pitchFamily="49" charset="0"/>
              </a:rPr>
              <a:t>3.0</a:t>
            </a:r>
            <a:endParaRPr lang="en-IN" sz="1700" b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700" b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700" b="1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1700" b="0">
                <a:solidFill>
                  <a:srgbClr val="000000"/>
                </a:solidFill>
                <a:latin typeface="Consolas" panose="020B0609020204030204" pitchFamily="49" charset="0"/>
              </a:rPr>
              <a:t> i </a:t>
            </a:r>
            <a:r>
              <a:rPr lang="en-US" sz="1700" b="1">
                <a:solidFill>
                  <a:srgbClr val="0000FF"/>
                </a:solidFill>
                <a:latin typeface="Consolas" panose="020B0609020204030204" pitchFamily="49" charset="0"/>
              </a:rPr>
              <a:t>in</a:t>
            </a:r>
            <a:r>
              <a:rPr lang="en-US" sz="1700" b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b="1">
                <a:solidFill>
                  <a:srgbClr val="880088"/>
                </a:solidFill>
                <a:latin typeface="Consolas" panose="020B0609020204030204" pitchFamily="49" charset="0"/>
              </a:rPr>
              <a:t>range</a:t>
            </a:r>
            <a:r>
              <a:rPr lang="en-US" sz="1700" b="1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US" sz="1700" b="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sz="1700" b="1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US" sz="1700" b="0">
                <a:solidFill>
                  <a:srgbClr val="000000"/>
                </a:solidFill>
                <a:latin typeface="Consolas" panose="020B0609020204030204" pitchFamily="49" charset="0"/>
              </a:rPr>
              <a:t>n</a:t>
            </a:r>
            <a:r>
              <a:rPr lang="en-US" sz="1700" b="1">
                <a:solidFill>
                  <a:srgbClr val="000080"/>
                </a:solidFill>
                <a:latin typeface="Consolas" panose="020B0609020204030204" pitchFamily="49" charset="0"/>
              </a:rPr>
              <a:t>-</a:t>
            </a:r>
            <a:r>
              <a:rPr lang="en-US" sz="1700" b="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sz="1700" b="1">
                <a:solidFill>
                  <a:srgbClr val="000080"/>
                </a:solidFill>
                <a:latin typeface="Consolas" panose="020B0609020204030204" pitchFamily="49" charset="0"/>
              </a:rPr>
              <a:t>):</a:t>
            </a:r>
            <a:endParaRPr lang="en-US" sz="1700" b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da-DK" sz="1700" b="0">
                <a:solidFill>
                  <a:srgbClr val="000000"/>
                </a:solidFill>
                <a:latin typeface="Consolas" panose="020B0609020204030204" pitchFamily="49" charset="0"/>
              </a:rPr>
              <a:t>    sum2</a:t>
            </a:r>
            <a:r>
              <a:rPr lang="da-DK" sz="1700" b="1">
                <a:solidFill>
                  <a:srgbClr val="000080"/>
                </a:solidFill>
                <a:latin typeface="Consolas" panose="020B0609020204030204" pitchFamily="49" charset="0"/>
              </a:rPr>
              <a:t>+=</a:t>
            </a:r>
            <a:r>
              <a:rPr lang="da-DK" sz="1700" b="0">
                <a:solidFill>
                  <a:srgbClr val="000000"/>
                </a:solidFill>
                <a:latin typeface="Consolas" panose="020B0609020204030204" pitchFamily="49" charset="0"/>
              </a:rPr>
              <a:t>h</a:t>
            </a:r>
            <a:r>
              <a:rPr lang="da-DK" sz="1700" b="1">
                <a:solidFill>
                  <a:srgbClr val="000080"/>
                </a:solidFill>
                <a:latin typeface="Consolas" panose="020B0609020204030204" pitchFamily="49" charset="0"/>
              </a:rPr>
              <a:t>*</a:t>
            </a:r>
            <a:r>
              <a:rPr lang="da-DK" sz="1700" b="0">
                <a:solidFill>
                  <a:srgbClr val="000000"/>
                </a:solidFill>
                <a:latin typeface="Consolas" panose="020B0609020204030204" pitchFamily="49" charset="0"/>
              </a:rPr>
              <a:t>y</a:t>
            </a:r>
            <a:r>
              <a:rPr lang="da-DK" sz="1700" b="1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da-DK" sz="1700" b="0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da-DK" sz="1700" b="1">
                <a:solidFill>
                  <a:srgbClr val="000080"/>
                </a:solidFill>
                <a:latin typeface="Consolas" panose="020B0609020204030204" pitchFamily="49" charset="0"/>
              </a:rPr>
              <a:t>]*</a:t>
            </a:r>
            <a:r>
              <a:rPr lang="da-DK" sz="1700" b="0">
                <a:solidFill>
                  <a:srgbClr val="FF0000"/>
                </a:solidFill>
                <a:latin typeface="Consolas" panose="020B0609020204030204" pitchFamily="49" charset="0"/>
              </a:rPr>
              <a:t>2.0</a:t>
            </a:r>
            <a:r>
              <a:rPr lang="da-DK" sz="1700" b="1">
                <a:solidFill>
                  <a:srgbClr val="000080"/>
                </a:solidFill>
                <a:latin typeface="Consolas" panose="020B0609020204030204" pitchFamily="49" charset="0"/>
              </a:rPr>
              <a:t>*(</a:t>
            </a:r>
            <a:r>
              <a:rPr lang="da-DK" sz="1700" b="0">
                <a:solidFill>
                  <a:srgbClr val="FF0000"/>
                </a:solidFill>
                <a:latin typeface="Consolas" panose="020B0609020204030204" pitchFamily="49" charset="0"/>
              </a:rPr>
              <a:t>1.0</a:t>
            </a:r>
            <a:r>
              <a:rPr lang="da-DK" sz="1700" b="1">
                <a:solidFill>
                  <a:srgbClr val="000080"/>
                </a:solidFill>
                <a:latin typeface="Consolas" panose="020B0609020204030204" pitchFamily="49" charset="0"/>
              </a:rPr>
              <a:t>+</a:t>
            </a:r>
            <a:r>
              <a:rPr lang="da-DK" sz="1700" b="0">
                <a:solidFill>
                  <a:srgbClr val="000000"/>
                </a:solidFill>
                <a:latin typeface="Consolas" panose="020B0609020204030204" pitchFamily="49" charset="0"/>
              </a:rPr>
              <a:t>mod</a:t>
            </a:r>
            <a:r>
              <a:rPr lang="da-DK" sz="1700" b="1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da-DK" sz="1700" b="0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da-DK" sz="1700" b="1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da-DK" sz="1700" b="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da-DK" sz="1700" b="1">
                <a:solidFill>
                  <a:srgbClr val="000080"/>
                </a:solidFill>
                <a:latin typeface="Consolas" panose="020B0609020204030204" pitchFamily="49" charset="0"/>
              </a:rPr>
              <a:t>))/</a:t>
            </a:r>
            <a:r>
              <a:rPr lang="da-DK" sz="1700" b="0">
                <a:solidFill>
                  <a:srgbClr val="FF0000"/>
                </a:solidFill>
                <a:latin typeface="Consolas" panose="020B0609020204030204" pitchFamily="49" charset="0"/>
              </a:rPr>
              <a:t>3.0</a:t>
            </a:r>
            <a:endParaRPr lang="da-DK" sz="1700" b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IN" sz="1700" b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IN" sz="1700" b="1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IN" sz="1700" b="0">
                <a:solidFill>
                  <a:srgbClr val="000000"/>
                </a:solidFill>
                <a:latin typeface="Consolas" panose="020B0609020204030204" pitchFamily="49" charset="0"/>
              </a:rPr>
              <a:t> sum1</a:t>
            </a:r>
          </a:p>
          <a:p>
            <a:pPr marL="0" indent="0">
              <a:buNone/>
            </a:pPr>
            <a:endParaRPr lang="en-IN" sz="1700" b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700" b="0">
                <a:solidFill>
                  <a:srgbClr val="000000"/>
                </a:solidFill>
                <a:latin typeface="Consolas" panose="020B0609020204030204" pitchFamily="49" charset="0"/>
              </a:rPr>
              <a:t>x</a:t>
            </a:r>
            <a:r>
              <a:rPr lang="en-US" sz="1700" b="1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en-US" sz="1700" b="0">
                <a:solidFill>
                  <a:srgbClr val="FF0000"/>
                </a:solidFill>
                <a:latin typeface="Consolas" panose="020B0609020204030204" pitchFamily="49" charset="0"/>
              </a:rPr>
              <a:t>1.0</a:t>
            </a:r>
            <a:r>
              <a:rPr lang="en-US" sz="1700" b="1">
                <a:solidFill>
                  <a:srgbClr val="000080"/>
                </a:solidFill>
                <a:latin typeface="Consolas" panose="020B0609020204030204" pitchFamily="49" charset="0"/>
              </a:rPr>
              <a:t>*</a:t>
            </a:r>
            <a:r>
              <a:rPr lang="en-US" sz="1700" b="0">
                <a:solidFill>
                  <a:srgbClr val="000000"/>
                </a:solidFill>
                <a:latin typeface="Consolas" panose="020B0609020204030204" pitchFamily="49" charset="0"/>
              </a:rPr>
              <a:t>array</a:t>
            </a:r>
            <a:r>
              <a:rPr lang="en-US" sz="1700" b="1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US" sz="1700" b="1">
                <a:solidFill>
                  <a:srgbClr val="880088"/>
                </a:solidFill>
                <a:latin typeface="Consolas" panose="020B0609020204030204" pitchFamily="49" charset="0"/>
              </a:rPr>
              <a:t>range</a:t>
            </a:r>
            <a:r>
              <a:rPr lang="en-US" sz="1700" b="1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US" sz="1700" b="0">
                <a:solidFill>
                  <a:srgbClr val="FF0000"/>
                </a:solidFill>
                <a:latin typeface="Consolas" panose="020B0609020204030204" pitchFamily="49" charset="0"/>
              </a:rPr>
              <a:t>9</a:t>
            </a:r>
            <a:r>
              <a:rPr lang="en-US" sz="1700" b="1">
                <a:solidFill>
                  <a:srgbClr val="000080"/>
                </a:solidFill>
                <a:latin typeface="Consolas" panose="020B0609020204030204" pitchFamily="49" charset="0"/>
              </a:rPr>
              <a:t>))</a:t>
            </a:r>
            <a:endParaRPr lang="en-US" sz="1700" b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IN" sz="1700" b="0">
                <a:solidFill>
                  <a:srgbClr val="000000"/>
                </a:solidFill>
                <a:latin typeface="Consolas" panose="020B0609020204030204" pitchFamily="49" charset="0"/>
              </a:rPr>
              <a:t>y</a:t>
            </a:r>
            <a:r>
              <a:rPr lang="en-IN" sz="1700" b="1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en-IN" sz="1700" b="0">
                <a:solidFill>
                  <a:srgbClr val="000000"/>
                </a:solidFill>
                <a:latin typeface="Consolas" panose="020B0609020204030204" pitchFamily="49" charset="0"/>
              </a:rPr>
              <a:t>x</a:t>
            </a:r>
            <a:r>
              <a:rPr lang="en-IN" sz="1700" b="1">
                <a:solidFill>
                  <a:srgbClr val="000080"/>
                </a:solidFill>
                <a:latin typeface="Consolas" panose="020B0609020204030204" pitchFamily="49" charset="0"/>
              </a:rPr>
              <a:t>**</a:t>
            </a:r>
            <a:r>
              <a:rPr lang="en-IN" sz="1700" b="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IN" sz="1700" b="1">
                <a:solidFill>
                  <a:srgbClr val="000080"/>
                </a:solidFill>
                <a:latin typeface="Consolas" panose="020B0609020204030204" pitchFamily="49" charset="0"/>
              </a:rPr>
              <a:t>+</a:t>
            </a:r>
            <a:r>
              <a:rPr lang="en-IN" sz="1700" b="0">
                <a:solidFill>
                  <a:srgbClr val="FF0000"/>
                </a:solidFill>
                <a:latin typeface="Consolas" panose="020B0609020204030204" pitchFamily="49" charset="0"/>
              </a:rPr>
              <a:t>2.0</a:t>
            </a:r>
            <a:r>
              <a:rPr lang="en-IN" sz="1700" b="1">
                <a:solidFill>
                  <a:srgbClr val="000080"/>
                </a:solidFill>
                <a:latin typeface="Consolas" panose="020B0609020204030204" pitchFamily="49" charset="0"/>
              </a:rPr>
              <a:t>*</a:t>
            </a:r>
            <a:r>
              <a:rPr lang="en-IN" sz="1700" b="0">
                <a:solidFill>
                  <a:srgbClr val="000000"/>
                </a:solidFill>
                <a:latin typeface="Consolas" panose="020B0609020204030204" pitchFamily="49" charset="0"/>
              </a:rPr>
              <a:t>x</a:t>
            </a:r>
          </a:p>
          <a:p>
            <a:pPr marL="0" indent="0">
              <a:buNone/>
            </a:pPr>
            <a:r>
              <a:rPr lang="fr-FR" sz="1700" b="1" err="1">
                <a:solidFill>
                  <a:srgbClr val="880088"/>
                </a:solidFill>
                <a:latin typeface="Consolas" panose="020B0609020204030204" pitchFamily="49" charset="0"/>
              </a:rPr>
              <a:t>print</a:t>
            </a:r>
            <a:r>
              <a:rPr lang="fr-FR" sz="1700" b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700" b="0" err="1">
                <a:solidFill>
                  <a:srgbClr val="000000"/>
                </a:solidFill>
                <a:latin typeface="Consolas" panose="020B0609020204030204" pitchFamily="49" charset="0"/>
              </a:rPr>
              <a:t>simp</a:t>
            </a:r>
            <a:r>
              <a:rPr lang="fr-FR" sz="1700" b="1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fr-FR" sz="1700" b="0" err="1">
                <a:solidFill>
                  <a:srgbClr val="000000"/>
                </a:solidFill>
                <a:latin typeface="Consolas" panose="020B0609020204030204" pitchFamily="49" charset="0"/>
              </a:rPr>
              <a:t>x</a:t>
            </a:r>
            <a:r>
              <a:rPr lang="fr-FR" sz="1700" b="1" err="1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fr-FR" sz="1700" b="0" err="1">
                <a:solidFill>
                  <a:srgbClr val="000000"/>
                </a:solidFill>
                <a:latin typeface="Consolas" panose="020B0609020204030204" pitchFamily="49" charset="0"/>
              </a:rPr>
              <a:t>y</a:t>
            </a:r>
            <a:r>
              <a:rPr lang="fr-FR" sz="1700" b="1">
                <a:solidFill>
                  <a:srgbClr val="000080"/>
                </a:solidFill>
                <a:latin typeface="Consolas" panose="020B0609020204030204" pitchFamily="49" charset="0"/>
              </a:rPr>
              <a:t>),</a:t>
            </a:r>
            <a:r>
              <a:rPr lang="fr-FR" sz="1700" b="0">
                <a:solidFill>
                  <a:srgbClr val="FF0000"/>
                </a:solidFill>
                <a:latin typeface="Consolas" panose="020B0609020204030204" pitchFamily="49" charset="0"/>
              </a:rPr>
              <a:t>8</a:t>
            </a:r>
            <a:r>
              <a:rPr lang="fr-FR" sz="1700" b="1">
                <a:solidFill>
                  <a:srgbClr val="000080"/>
                </a:solidFill>
                <a:latin typeface="Consolas" panose="020B0609020204030204" pitchFamily="49" charset="0"/>
              </a:rPr>
              <a:t>**</a:t>
            </a:r>
            <a:r>
              <a:rPr lang="fr-FR" sz="1700" b="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fr-FR" sz="1700" b="1">
                <a:solidFill>
                  <a:srgbClr val="000080"/>
                </a:solidFill>
                <a:latin typeface="Consolas" panose="020B0609020204030204" pitchFamily="49" charset="0"/>
              </a:rPr>
              <a:t>/</a:t>
            </a:r>
            <a:r>
              <a:rPr lang="fr-FR" sz="1700" b="0">
                <a:solidFill>
                  <a:srgbClr val="FF0000"/>
                </a:solidFill>
                <a:latin typeface="Consolas" panose="020B0609020204030204" pitchFamily="49" charset="0"/>
              </a:rPr>
              <a:t>3.0</a:t>
            </a:r>
            <a:r>
              <a:rPr lang="fr-FR" sz="1700" b="1">
                <a:solidFill>
                  <a:srgbClr val="000080"/>
                </a:solidFill>
                <a:latin typeface="Consolas" panose="020B0609020204030204" pitchFamily="49" charset="0"/>
              </a:rPr>
              <a:t>+</a:t>
            </a:r>
            <a:r>
              <a:rPr lang="fr-FR" sz="1700" b="0">
                <a:solidFill>
                  <a:srgbClr val="FF0000"/>
                </a:solidFill>
                <a:latin typeface="Consolas" panose="020B0609020204030204" pitchFamily="49" charset="0"/>
              </a:rPr>
              <a:t>8</a:t>
            </a:r>
            <a:r>
              <a:rPr lang="fr-FR" sz="1700" b="1">
                <a:solidFill>
                  <a:srgbClr val="000080"/>
                </a:solidFill>
                <a:latin typeface="Consolas" panose="020B0609020204030204" pitchFamily="49" charset="0"/>
              </a:rPr>
              <a:t>**</a:t>
            </a:r>
            <a:r>
              <a:rPr lang="fr-FR" sz="1700" b="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endParaRPr lang="fr-FR" sz="1700" b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92172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Another better code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sz="1800" b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from</a:t>
            </a:r>
            <a:r>
              <a:rPr lang="en-IN" sz="18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IN" sz="1800" b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numpy</a:t>
            </a:r>
            <a:r>
              <a:rPr lang="en-IN" sz="18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IN" sz="1800" b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import</a:t>
            </a:r>
            <a:r>
              <a:rPr lang="en-IN" sz="18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IN" sz="18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</a:t>
            </a:r>
            <a:endParaRPr lang="en-IN" sz="1800" b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IN" sz="1800" b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def</a:t>
            </a:r>
            <a:r>
              <a:rPr lang="en-IN" sz="18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IN" sz="1800" b="0" err="1">
                <a:solidFill>
                  <a:srgbClr val="FF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simp</a:t>
            </a:r>
            <a:r>
              <a:rPr lang="en-IN" sz="18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IN" sz="1800" b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x</a:t>
            </a:r>
            <a:r>
              <a:rPr lang="en-IN" sz="1800" b="1" err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IN" sz="1800" b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y</a:t>
            </a:r>
            <a:r>
              <a:rPr lang="en-IN" sz="18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):</a:t>
            </a:r>
            <a:endParaRPr lang="en-IN" sz="1800" b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IN" sz="18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n</a:t>
            </a:r>
            <a:r>
              <a:rPr lang="en-IN" sz="18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IN" sz="1800" b="1" err="1">
                <a:solidFill>
                  <a:srgbClr val="880088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len</a:t>
            </a:r>
            <a:r>
              <a:rPr lang="en-IN" sz="18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IN" sz="18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x</a:t>
            </a:r>
            <a:r>
              <a:rPr lang="en-IN" sz="18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endParaRPr lang="en-IN" sz="1800" b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18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h</a:t>
            </a:r>
            <a:r>
              <a:rPr lang="pt-BR" sz="18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pt-BR" sz="1800" b="1">
                <a:solidFill>
                  <a:srgbClr val="880088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abs</a:t>
            </a:r>
            <a:r>
              <a:rPr lang="pt-BR" sz="18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pt-BR" sz="18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x</a:t>
            </a:r>
            <a:r>
              <a:rPr lang="pt-BR" sz="18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</a:t>
            </a:r>
            <a:r>
              <a:rPr lang="pt-BR" sz="18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</a:t>
            </a:r>
            <a:r>
              <a:rPr lang="pt-BR" sz="18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</a:t>
            </a:r>
            <a:r>
              <a:rPr lang="pt-BR" sz="1800" b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</a:t>
            </a:r>
            <a:r>
              <a:rPr lang="pt-BR" sz="18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]-</a:t>
            </a:r>
            <a:r>
              <a:rPr lang="pt-BR" sz="18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x</a:t>
            </a:r>
            <a:r>
              <a:rPr lang="pt-BR" sz="18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</a:t>
            </a:r>
            <a:r>
              <a:rPr lang="pt-BR" sz="1800" b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0</a:t>
            </a:r>
            <a:r>
              <a:rPr lang="pt-BR" sz="18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])/</a:t>
            </a:r>
            <a:r>
              <a:rPr lang="pt-BR" sz="1800" b="1">
                <a:solidFill>
                  <a:srgbClr val="880088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float</a:t>
            </a:r>
            <a:r>
              <a:rPr lang="pt-BR" sz="18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pt-BR" sz="18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</a:t>
            </a:r>
            <a:r>
              <a:rPr lang="pt-BR" sz="18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</a:t>
            </a:r>
            <a:r>
              <a:rPr lang="pt-BR" sz="1800" b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</a:t>
            </a:r>
            <a:r>
              <a:rPr lang="pt-BR" sz="18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endParaRPr lang="pt-BR" sz="1800" b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c</a:t>
            </a:r>
            <a:r>
              <a:rPr lang="en-US" sz="18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=(</a:t>
            </a:r>
            <a:r>
              <a:rPr lang="en-US" sz="18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mod</a:t>
            </a:r>
            <a:r>
              <a:rPr lang="en-US" sz="18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800" b="1">
                <a:solidFill>
                  <a:srgbClr val="880088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range</a:t>
            </a:r>
            <a:r>
              <a:rPr lang="en-US" sz="18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8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</a:t>
            </a:r>
            <a:r>
              <a:rPr lang="en-US" sz="18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),</a:t>
            </a:r>
            <a:r>
              <a:rPr lang="en-US" sz="1800" b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2</a:t>
            </a:r>
            <a:r>
              <a:rPr lang="en-US" sz="18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)+</a:t>
            </a:r>
            <a:r>
              <a:rPr lang="en-US" sz="1800" b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</a:t>
            </a:r>
            <a:r>
              <a:rPr lang="en-US" sz="18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)*</a:t>
            </a:r>
            <a:r>
              <a:rPr lang="en-US" sz="1800" b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2</a:t>
            </a:r>
            <a:endParaRPr lang="en-US" sz="1800" b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IN" sz="18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c</a:t>
            </a:r>
            <a:r>
              <a:rPr lang="en-IN" sz="18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</a:t>
            </a:r>
            <a:r>
              <a:rPr lang="en-IN" sz="1800" b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0</a:t>
            </a:r>
            <a:r>
              <a:rPr lang="en-IN" sz="18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]=</a:t>
            </a:r>
            <a:r>
              <a:rPr lang="en-IN" sz="1800" b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</a:t>
            </a:r>
            <a:endParaRPr lang="en-IN" sz="1800" b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IN" sz="18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c</a:t>
            </a:r>
            <a:r>
              <a:rPr lang="en-IN" sz="18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</a:t>
            </a:r>
            <a:r>
              <a:rPr lang="en-IN" sz="18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</a:t>
            </a:r>
            <a:r>
              <a:rPr lang="en-IN" sz="18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</a:t>
            </a:r>
            <a:r>
              <a:rPr lang="en-IN" sz="1800" b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</a:t>
            </a:r>
            <a:r>
              <a:rPr lang="en-IN" sz="18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]=</a:t>
            </a:r>
            <a:r>
              <a:rPr lang="en-IN" sz="1800" b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</a:t>
            </a:r>
            <a:endParaRPr lang="en-IN" sz="1800" b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18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sum1</a:t>
            </a:r>
            <a:r>
              <a:rPr lang="pt-BR" sz="18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pt-BR" sz="1800" b="1">
                <a:solidFill>
                  <a:srgbClr val="880088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sum</a:t>
            </a:r>
            <a:r>
              <a:rPr lang="pt-BR" sz="18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pt-BR" sz="18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</a:t>
            </a:r>
            <a:r>
              <a:rPr lang="pt-BR" sz="18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</a:t>
            </a:r>
            <a:r>
              <a:rPr lang="pt-BR" sz="18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</a:t>
            </a:r>
            <a:r>
              <a:rPr lang="pt-BR" sz="18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</a:t>
            </a:r>
            <a:r>
              <a:rPr lang="pt-BR" sz="18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y</a:t>
            </a:r>
            <a:r>
              <a:rPr lang="pt-BR" sz="18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</a:t>
            </a:r>
            <a:r>
              <a:rPr lang="pt-BR" sz="1800" b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3.0</a:t>
            </a:r>
            <a:r>
              <a:rPr lang="pt-BR" sz="18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endParaRPr lang="pt-BR" sz="1800" b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IN" sz="18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IN" sz="1800" b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IN" sz="18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sum1</a:t>
            </a:r>
          </a:p>
          <a:p>
            <a:pPr marL="0" indent="0">
              <a:buNone/>
            </a:pPr>
            <a:endParaRPr lang="en-IN" sz="1800" b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x</a:t>
            </a:r>
            <a:r>
              <a:rPr lang="en-US" sz="18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800" b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1.0</a:t>
            </a:r>
            <a:r>
              <a:rPr lang="en-US" sz="18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</a:t>
            </a:r>
            <a:r>
              <a:rPr lang="en-US" sz="18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array</a:t>
            </a:r>
            <a:r>
              <a:rPr lang="en-US" sz="18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800" b="1">
                <a:solidFill>
                  <a:srgbClr val="880088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range</a:t>
            </a:r>
            <a:r>
              <a:rPr lang="en-US" sz="18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800" b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9</a:t>
            </a:r>
            <a:r>
              <a:rPr lang="en-US" sz="18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))</a:t>
            </a:r>
            <a:endParaRPr lang="en-US" sz="1800" b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IN" sz="18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y</a:t>
            </a:r>
            <a:r>
              <a:rPr lang="en-IN" sz="18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IN" sz="18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x</a:t>
            </a:r>
            <a:r>
              <a:rPr lang="en-IN" sz="18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**</a:t>
            </a:r>
            <a:r>
              <a:rPr lang="en-IN" sz="1800" b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2</a:t>
            </a:r>
            <a:r>
              <a:rPr lang="en-IN" sz="18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+</a:t>
            </a:r>
            <a:r>
              <a:rPr lang="en-IN" sz="1800" b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2.0</a:t>
            </a:r>
            <a:r>
              <a:rPr lang="en-IN" sz="18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</a:t>
            </a:r>
            <a:r>
              <a:rPr lang="en-IN" sz="18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x</a:t>
            </a:r>
          </a:p>
          <a:p>
            <a:pPr marL="0" indent="0">
              <a:buNone/>
            </a:pPr>
            <a:r>
              <a:rPr lang="fr-FR" sz="1800" b="1" err="1">
                <a:solidFill>
                  <a:srgbClr val="880088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print</a:t>
            </a:r>
            <a:r>
              <a:rPr lang="fr-FR" sz="18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fr-FR" sz="1800" b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simp</a:t>
            </a:r>
            <a:r>
              <a:rPr lang="fr-FR" sz="18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fr-FR" sz="1800" b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x</a:t>
            </a:r>
            <a:r>
              <a:rPr lang="fr-FR" sz="1800" b="1" err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fr-FR" sz="1800" b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y</a:t>
            </a:r>
            <a:r>
              <a:rPr lang="fr-FR" sz="18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),</a:t>
            </a:r>
            <a:r>
              <a:rPr lang="fr-FR" sz="1800" b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8</a:t>
            </a:r>
            <a:r>
              <a:rPr lang="fr-FR" sz="18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**</a:t>
            </a:r>
            <a:r>
              <a:rPr lang="fr-FR" sz="1800" b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3</a:t>
            </a:r>
            <a:r>
              <a:rPr lang="fr-FR" sz="18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</a:t>
            </a:r>
            <a:r>
              <a:rPr lang="fr-FR" sz="1800" b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3.0</a:t>
            </a:r>
            <a:r>
              <a:rPr lang="fr-FR" sz="18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+</a:t>
            </a:r>
            <a:r>
              <a:rPr lang="fr-FR" sz="1800" b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8</a:t>
            </a:r>
            <a:r>
              <a:rPr lang="fr-FR" sz="18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**</a:t>
            </a:r>
            <a:r>
              <a:rPr lang="fr-FR" sz="1800" b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2</a:t>
            </a:r>
            <a:endParaRPr lang="fr-FR" sz="1800" b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00A702B-4E0A-8AAC-2ADD-C6C8F4E521BE}"/>
                  </a:ext>
                </a:extLst>
              </p:cNvPr>
              <p:cNvSpPr txBox="1"/>
              <p:nvPr/>
            </p:nvSpPr>
            <p:spPr>
              <a:xfrm>
                <a:off x="-314325" y="5557987"/>
                <a:ext cx="8340369" cy="8392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ctrlPr>
                            <a:rPr lang="en-IN" sz="16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IN" sz="1600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IN" sz="1600" i="1"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  <m:e>
                          <m:r>
                            <a:rPr lang="en-IN" sz="1600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IN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IN" sz="16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sz="1600" i="1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  <m:r>
                        <a:rPr lang="en-IN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num>
                        <m:den>
                          <m:r>
                            <a:rPr lang="en-IN" sz="1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IN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IN" sz="16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IN" sz="1600" b="0" i="1" smtClean="0"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IN" sz="1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IN" sz="16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IN" sz="16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IN" sz="16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IN" sz="1600" b="0" i="1" smtClean="0">
                              <a:latin typeface="Cambria Math" panose="02040503050406030204" pitchFamily="18" charset="0"/>
                            </a:rPr>
                            <m:t>…+4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IN" sz="16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IN" sz="16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IN" sz="16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IN" sz="160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00A702B-4E0A-8AAC-2ADD-C6C8F4E521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14325" y="5557987"/>
                <a:ext cx="8340369" cy="83926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992428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E6896D-06D7-5A21-4237-403C1CFCA8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Some notes about numerical integration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98ED6E-9BC7-F4E1-427E-9353BEB24727}"/>
              </a:ext>
            </a:extLst>
          </p:cNvPr>
          <p:cNvSpPr txBox="1"/>
          <p:nvPr/>
        </p:nvSpPr>
        <p:spPr>
          <a:xfrm>
            <a:off x="271302" y="1338025"/>
            <a:ext cx="8601396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IN" dirty="0"/>
              <a:t>The trapezoidal rule is one of a family of formulas for numerical integration called Newton–Cotes formulas, of which the midpoint rule is similar to the trapezoid rule.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IN" dirty="0"/>
              <a:t>Simpson's rule is another member of the same family and generally has faster convergence than the trapezoidal rule for functions which are twice continuously differentiable, though not in all specific cases. 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IN" dirty="0"/>
              <a:t>Simpson’s rule is exact for functions up to cubic.  A proof is available in </a:t>
            </a:r>
            <a:r>
              <a:rPr lang="en-IN" dirty="0">
                <a:hlinkClick r:id="rId2"/>
              </a:rPr>
              <a:t>http://10.14.0.51/~aru/ph643/6.%20Simpson's%20Rule%20is%20Exact%20for%20Cubics%20-%20A%20Simple%20Proof.pdf</a:t>
            </a:r>
            <a:endParaRPr lang="en-IN" dirty="0"/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IN" dirty="0"/>
              <a:t>However, for various classes of rougher functions (ones with weaker smoothness conditions), the trapezoidal rule generally has faster convergence than Simpson's rule.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IN" dirty="0"/>
              <a:t>Moreover, the trapezoidal rule tends to become extremely accurate when periodic functions are integrated over their periods. A similar effect can be seen for peak functions.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IN" dirty="0"/>
              <a:t>For non-periodic functions, however, methods with unequally spaced points such as Gaussian quadrature are generally far more accurate.</a:t>
            </a:r>
          </a:p>
        </p:txBody>
      </p:sp>
    </p:spTree>
    <p:extLst>
      <p:ext uri="{BB962C8B-B14F-4D97-AF65-F5344CB8AC3E}">
        <p14:creationId xmlns:p14="http://schemas.microsoft.com/office/powerpoint/2010/main" val="762687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0"/>
              <a:t>Interpolation</a:t>
            </a:r>
            <a:endParaRPr lang="en-IN" b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half" idx="2"/>
              </p:nvPr>
            </p:nvSpPr>
            <p:spPr>
              <a:xfrm>
                <a:off x="180654" y="1316859"/>
                <a:ext cx="4667572" cy="1107443"/>
              </a:xfrm>
            </p:spPr>
            <p:txBody>
              <a:bodyPr/>
              <a:lstStyle/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altLang="en-US" sz="1800">
                    <a:latin typeface="+mn-lt"/>
                  </a:rPr>
                  <a:t>An </a:t>
                </a:r>
                <a:r>
                  <a:rPr lang="en-US" altLang="en-US" sz="1800" b="1">
                    <a:solidFill>
                      <a:srgbClr val="002060"/>
                    </a:solidFill>
                    <a:latin typeface="+mn-lt"/>
                  </a:rPr>
                  <a:t>Interpolating Function</a:t>
                </a:r>
                <a:r>
                  <a:rPr lang="en-US" altLang="en-US" sz="1800">
                    <a:solidFill>
                      <a:srgbClr val="002060"/>
                    </a:solidFill>
                    <a:latin typeface="+mn-lt"/>
                  </a:rPr>
                  <a:t> </a:t>
                </a:r>
                <a:r>
                  <a:rPr lang="en-US" altLang="en-US" sz="1800">
                    <a:latin typeface="+mn-lt"/>
                  </a:rPr>
                  <a:t>for a set of data: </a:t>
                </a:r>
                <a14:m>
                  <m:oMath xmlns:m="http://schemas.openxmlformats.org/officeDocument/2006/math">
                    <m:r>
                      <a:rPr lang="en-US" altLang="en-US" sz="1800" i="1" dirty="0" smtClean="0">
                        <a:latin typeface="Cambria Math" panose="02040503050406030204" pitchFamily="18" charset="0"/>
                      </a:rPr>
                      <m:t>{(</m:t>
                    </m:r>
                    <m:r>
                      <a:rPr lang="en-US" altLang="en-US" sz="18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en-US" sz="1800" i="1" baseline="-25000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en-US" sz="1800" i="1" baseline="-25000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</a:rPr>
                      <m:t>),(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en-US" sz="1800" i="1" baseline="-25000" dirty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en-US" sz="1800" i="1" baseline="-25000" dirty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</a:rPr>
                      <m:t>),(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en-US" sz="1800" i="1" baseline="-25000" dirty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en-US" sz="1800" i="1" baseline="-25000" dirty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</a:rPr>
                      <m:t>)…(</m:t>
                    </m:r>
                    <m:r>
                      <a:rPr lang="en-US" altLang="en-US" sz="1800" i="1" dirty="0" err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en-US" sz="1800" i="1" baseline="-25000" dirty="0" err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en-US" sz="1800" i="1" dirty="0" err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en-US" sz="1800" b="0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en-US" sz="1800" i="1" baseline="-25000" dirty="0" err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</a:rPr>
                      <m:t>)} </m:t>
                    </m:r>
                  </m:oMath>
                </a14:m>
                <a:r>
                  <a:rPr lang="en-US" altLang="en-US" sz="1800">
                    <a:latin typeface="+mn-lt"/>
                  </a:rPr>
                  <a:t>is a function </a:t>
                </a:r>
                <a14:m>
                  <m:oMath xmlns:m="http://schemas.openxmlformats.org/officeDocument/2006/math">
                    <m:r>
                      <a:rPr lang="en-US" altLang="en-US" sz="1800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en-US" sz="1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sz="18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en-US" sz="18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en-US" sz="1800">
                    <a:latin typeface="+mn-lt"/>
                  </a:rPr>
                  <a:t>  that satisfies:</a:t>
                </a:r>
                <a:endParaRPr lang="en-IN" sz="180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180654" y="1316859"/>
                <a:ext cx="4667572" cy="1107443"/>
              </a:xfrm>
              <a:blipFill>
                <a:blip r:embed="rId2"/>
                <a:stretch>
                  <a:fillRect l="-1176" t="-274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53EFB754-089C-51A0-DB24-6F71C0EA8F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654" y="3122955"/>
            <a:ext cx="3996000" cy="2628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F49CB34-E014-6451-C45C-7CCC34DB47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7950" y="3639154"/>
            <a:ext cx="3996000" cy="2628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0112262-CE7C-0B91-5A01-132837F82B36}"/>
              </a:ext>
            </a:extLst>
          </p:cNvPr>
          <p:cNvSpPr txBox="1"/>
          <p:nvPr/>
        </p:nvSpPr>
        <p:spPr>
          <a:xfrm>
            <a:off x="180654" y="5768061"/>
            <a:ext cx="342546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x</a:t>
            </a:r>
            <a:r>
              <a:rPr lang="en-IN" sz="18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=[-</a:t>
            </a:r>
            <a:r>
              <a:rPr lang="en-IN" sz="1800" b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2</a:t>
            </a:r>
            <a:r>
              <a:rPr lang="en-IN" sz="18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,-</a:t>
            </a:r>
            <a:r>
              <a:rPr lang="en-IN" sz="1800" b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</a:t>
            </a:r>
            <a:r>
              <a:rPr lang="en-IN" sz="18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IN" sz="1800" b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0</a:t>
            </a:r>
            <a:r>
              <a:rPr lang="en-IN" sz="18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IN" sz="1800" b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</a:t>
            </a:r>
            <a:r>
              <a:rPr lang="en-IN" sz="18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IN" sz="1800" b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2</a:t>
            </a:r>
            <a:r>
              <a:rPr lang="en-IN" sz="18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IN" sz="1800" b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2.5</a:t>
            </a:r>
            <a:r>
              <a:rPr lang="en-IN" sz="18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]</a:t>
            </a:r>
            <a:endParaRPr lang="en-IN" sz="1800" b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IN" sz="18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y</a:t>
            </a:r>
            <a:r>
              <a:rPr lang="en-IN" sz="18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=[-</a:t>
            </a:r>
            <a:r>
              <a:rPr lang="en-IN" sz="1800" b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39</a:t>
            </a:r>
            <a:r>
              <a:rPr lang="en-IN" sz="18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,-</a:t>
            </a:r>
            <a:r>
              <a:rPr lang="en-IN" sz="1800" b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4</a:t>
            </a:r>
            <a:r>
              <a:rPr lang="en-IN" sz="18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IN" sz="1800" b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5</a:t>
            </a:r>
            <a:r>
              <a:rPr lang="en-IN" sz="18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IN" sz="1800" b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6</a:t>
            </a:r>
            <a:r>
              <a:rPr lang="en-IN" sz="18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IN" sz="1800" b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17</a:t>
            </a:r>
            <a:r>
              <a:rPr lang="en-IN" sz="18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IN" sz="1800" b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31.875</a:t>
            </a:r>
            <a:r>
              <a:rPr lang="en-IN" sz="18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]</a:t>
            </a:r>
            <a:endParaRPr lang="en-IN" sz="1800" b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s-ES" sz="1800" b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plt</a:t>
            </a:r>
            <a:r>
              <a:rPr lang="es-ES" sz="1800" b="1" err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s-ES" sz="1800" b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plot</a:t>
            </a:r>
            <a:r>
              <a:rPr lang="es-ES" sz="18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s-ES" sz="1800" b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x</a:t>
            </a:r>
            <a:r>
              <a:rPr lang="es-ES" sz="1800" b="1" err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s-ES" sz="1800" b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y</a:t>
            </a:r>
            <a:r>
              <a:rPr lang="es-ES" sz="1800" b="1" err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s-ES" sz="1800" b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'o</a:t>
            </a:r>
            <a:r>
              <a:rPr lang="es-ES" sz="1800" b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</a:t>
            </a:r>
            <a:r>
              <a:rPr lang="es-ES" sz="18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endParaRPr lang="es-ES" sz="1800" b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45969A-3E20-AFBB-CD4E-50005F16646E}"/>
              </a:ext>
            </a:extLst>
          </p:cNvPr>
          <p:cNvSpPr txBox="1"/>
          <p:nvPr/>
        </p:nvSpPr>
        <p:spPr>
          <a:xfrm>
            <a:off x="4733925" y="6219696"/>
            <a:ext cx="34254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 b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plt</a:t>
            </a:r>
            <a:r>
              <a:rPr lang="es-ES" sz="1800" b="1" err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s-ES" sz="1800" b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plot</a:t>
            </a:r>
            <a:r>
              <a:rPr lang="es-ES" sz="18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s-ES" sz="1800" b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x</a:t>
            </a:r>
            <a:r>
              <a:rPr lang="es-ES" sz="1800" b="1" err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s-ES" sz="1800" b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y</a:t>
            </a:r>
            <a:r>
              <a:rPr lang="es-ES" sz="1800" b="1" err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s-ES" sz="1800" b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'o</a:t>
            </a:r>
            <a:r>
              <a:rPr lang="es-ES" sz="1800" b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-'</a:t>
            </a:r>
            <a:r>
              <a:rPr lang="es-ES" sz="18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endParaRPr lang="es-ES" sz="1800" b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B884DBE4-D658-7722-1933-87AE85D69759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4331950" y="1086898"/>
                <a:ext cx="2114710" cy="16835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•"/>
                  <a:defRPr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742950" indent="-28575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•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60363" indent="0" algn="ctr">
                  <a:buFont typeface="Arial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180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en-US" sz="180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en-US" sz="180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en-US" sz="1800" i="1" baseline="-25000" dirty="0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en-US" sz="1800" i="1" dirty="0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altLang="en-US" sz="1800" i="1" dirty="0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en-US" sz="1800" i="1" baseline="-25000" dirty="0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altLang="en-US" sz="1800" baseline="-25000">
                  <a:latin typeface="+mn-lt"/>
                </a:endParaRPr>
              </a:p>
              <a:p>
                <a:pPr marL="360363" indent="0" algn="ctr">
                  <a:buFont typeface="Arial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180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en-US" sz="180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en-US" sz="180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en-US" sz="1800" i="1" baseline="-25000" dirty="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en-US" sz="1800" i="1" dirty="0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altLang="en-US" sz="1800" i="1" dirty="0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en-US" sz="1800" i="1" baseline="-25000" dirty="0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altLang="en-US" sz="1800" baseline="-25000">
                  <a:latin typeface="+mn-lt"/>
                </a:endParaRPr>
              </a:p>
              <a:p>
                <a:pPr marL="360363" indent="0" algn="ctr">
                  <a:buFont typeface="Arial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180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en-US" sz="18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sz="180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en-US" sz="1800" i="1" baseline="-25000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en-US" altLang="en-US" sz="180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en-US" sz="1800" i="1" dirty="0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en-US" sz="1800" i="1" baseline="-25000" dirty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IN" altLang="en-US" sz="1800" i="1" baseline="-25000">
                  <a:latin typeface="Cambria Math" panose="02040503050406030204" pitchFamily="18" charset="0"/>
                </a:endParaRPr>
              </a:p>
              <a:p>
                <a:pPr marL="360363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altLang="en-US" sz="1800" i="1" dirty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IN" altLang="en-US" sz="1800" i="1">
                  <a:latin typeface="Cambria Math" panose="02040503050406030204" pitchFamily="18" charset="0"/>
                </a:endParaRPr>
              </a:p>
              <a:p>
                <a:pPr marL="360363" indent="0" algn="ctr">
                  <a:buFont typeface="Arial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180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en-US" sz="180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en-US" sz="1800" i="1" dirty="0" err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en-US" sz="1800" i="1" baseline="-25000" dirty="0" err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en-US" sz="1800" i="1" dirty="0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altLang="en-US" sz="1800" i="1" dirty="0" err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en-US" sz="1800" i="1" baseline="-25000" dirty="0" err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altLang="en-US" sz="1800" i="1" baseline="-25000">
                  <a:latin typeface="+mn-lt"/>
                </a:endParaRPr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B884DBE4-D658-7722-1933-87AE85D697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331950" y="1086898"/>
                <a:ext cx="2114710" cy="16835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ABBFF355-1B95-7E6B-9C07-96054D7E7AB5}"/>
              </a:ext>
            </a:extLst>
          </p:cNvPr>
          <p:cNvSpPr txBox="1"/>
          <p:nvPr/>
        </p:nvSpPr>
        <p:spPr>
          <a:xfrm>
            <a:off x="180654" y="2753623"/>
            <a:ext cx="61058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/>
              <a:t>E.g. data: {(-2, -39), (-1, -4), (0, 5), (1, 6), (2, 17), (2.5, 31.875)}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6ABA0A5F-B134-EF9F-459B-EC2E81CBA7EB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6286500" y="2007546"/>
                <a:ext cx="2457450" cy="129911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•"/>
                  <a:defRPr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742950" indent="-28575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•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60363" indent="0">
                  <a:buFont typeface="Arial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180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en-US" sz="18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altLang="en-US" sz="1800" b="0" i="1" dirty="0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e>
                      </m:d>
                      <m:r>
                        <a:rPr lang="en-US" altLang="en-US" sz="180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altLang="en-US" sz="1800" b="0" i="1" dirty="0" smtClean="0">
                          <a:latin typeface="Cambria Math" panose="02040503050406030204" pitchFamily="18" charset="0"/>
                        </a:rPr>
                        <m:t>−39</m:t>
                      </m:r>
                    </m:oMath>
                  </m:oMathPara>
                </a14:m>
                <a:endParaRPr lang="en-US" altLang="en-US" sz="1800" baseline="-25000">
                  <a:latin typeface="+mn-lt"/>
                </a:endParaRPr>
              </a:p>
              <a:p>
                <a:pPr marL="360363" indent="0">
                  <a:buFont typeface="Arial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180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en-US" sz="18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altLang="en-US" sz="1800" b="0" i="1" dirty="0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altLang="en-US" sz="180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altLang="en-US" sz="1800" b="0" i="1" dirty="0" smtClean="0">
                          <a:latin typeface="Cambria Math" panose="02040503050406030204" pitchFamily="18" charset="0"/>
                        </a:rPr>
                        <m:t>−4</m:t>
                      </m:r>
                    </m:oMath>
                  </m:oMathPara>
                </a14:m>
                <a:endParaRPr lang="en-US" altLang="en-US" sz="1800" baseline="-25000">
                  <a:latin typeface="+mn-lt"/>
                </a:endParaRPr>
              </a:p>
              <a:p>
                <a:pPr marL="360363" indent="0">
                  <a:buFont typeface="Arial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180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en-US" sz="18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altLang="en-US" sz="1800" b="0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altLang="en-US" sz="180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altLang="en-US" sz="1800" b="0" i="1" dirty="0" smtClean="0"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IN" altLang="en-US" sz="1800" i="1" baseline="-25000">
                  <a:latin typeface="Cambria Math" panose="02040503050406030204" pitchFamily="18" charset="0"/>
                </a:endParaRPr>
              </a:p>
              <a:p>
                <a:pPr marL="360363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altLang="en-US" sz="1800" i="1" dirty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IN" altLang="en-US" sz="1800" i="1">
                  <a:latin typeface="Cambria Math" panose="02040503050406030204" pitchFamily="18" charset="0"/>
                </a:endParaRPr>
              </a:p>
              <a:p>
                <a:pPr marL="360363" indent="0">
                  <a:buFont typeface="Arial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180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en-US" sz="1800" i="1" dirty="0" smtClean="0">
                          <a:latin typeface="Cambria Math" panose="02040503050406030204" pitchFamily="18" charset="0"/>
                        </a:rPr>
                        <m:t>(2.5)=31.875</m:t>
                      </m:r>
                    </m:oMath>
                  </m:oMathPara>
                </a14:m>
                <a:endParaRPr lang="en-US" altLang="en-US" sz="1800" i="1" baseline="-25000">
                  <a:latin typeface="+mn-lt"/>
                </a:endParaRPr>
              </a:p>
            </p:txBody>
          </p:sp>
        </mc:Choice>
        <mc:Fallback xmlns="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6ABA0A5F-B134-EF9F-459B-EC2E81CBA7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286500" y="2007546"/>
                <a:ext cx="2457450" cy="1299114"/>
              </a:xfrm>
              <a:prstGeom prst="rect">
                <a:avLst/>
              </a:prstGeom>
              <a:blipFill>
                <a:blip r:embed="rId6"/>
                <a:stretch>
                  <a:fillRect b="-15962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36451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10" grpId="0"/>
      <p:bldP spid="1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100" name="Text Box 4"/>
              <p:cNvSpPr txBox="1">
                <a:spLocks noChangeArrowheads="1"/>
              </p:cNvSpPr>
              <p:nvPr/>
            </p:nvSpPr>
            <p:spPr bwMode="auto">
              <a:xfrm>
                <a:off x="203200" y="1159934"/>
                <a:ext cx="8458200" cy="411920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en-US" u="sng"/>
                  <a:t>Problem statement:</a:t>
                </a:r>
              </a:p>
              <a:p>
                <a:pPr>
                  <a:spcBef>
                    <a:spcPct val="50000"/>
                  </a:spcBef>
                </a:pPr>
                <a:r>
                  <a:rPr lang="en-US" altLang="en-US"/>
                  <a:t>Given a set of data points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{(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en-US" i="1" baseline="-25000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en-US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en-US" i="1" dirty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en-US" i="1" baseline="-25000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en-US" i="1" dirty="0">
                        <a:latin typeface="Cambria Math" panose="02040503050406030204" pitchFamily="18" charset="0"/>
                      </a:rPr>
                      <m:t>),(</m:t>
                    </m:r>
                    <m:r>
                      <a:rPr lang="en-US" altLang="en-US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en-US" i="1" baseline="-25000" dirty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en-US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en-US" i="1" dirty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en-US" i="1" baseline="-25000" dirty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en-US" i="1" dirty="0">
                        <a:latin typeface="Cambria Math" panose="02040503050406030204" pitchFamily="18" charset="0"/>
                      </a:rPr>
                      <m:t>),(</m:t>
                    </m:r>
                    <m:r>
                      <a:rPr lang="en-US" altLang="en-US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en-US" i="1" baseline="-25000" dirty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altLang="en-US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en-US" i="1" dirty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en-US" i="1" baseline="-25000" dirty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altLang="en-US" i="1" dirty="0">
                        <a:latin typeface="Cambria Math" panose="02040503050406030204" pitchFamily="18" charset="0"/>
                      </a:rPr>
                      <m:t>)…(</m:t>
                    </m:r>
                    <m:r>
                      <a:rPr lang="en-US" altLang="en-US" i="1" dirty="0" err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en-US" i="1" baseline="-25000" dirty="0" err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en-US" i="1" dirty="0" err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en-US" i="1" dirty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en-US" i="1" baseline="-25000" dirty="0" err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en-US" i="1" dirty="0">
                        <a:latin typeface="Cambria Math" panose="02040503050406030204" pitchFamily="18" charset="0"/>
                      </a:rPr>
                      <m:t>)} </m:t>
                    </m:r>
                  </m:oMath>
                </a14:m>
                <a:r>
                  <a:rPr lang="en-US" altLang="en-US"/>
                  <a:t>, how can an interpolating function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altLang="en-US"/>
                  <a:t>be constructed to fit the data.</a:t>
                </a:r>
              </a:p>
              <a:p>
                <a:pPr>
                  <a:spcBef>
                    <a:spcPct val="50000"/>
                  </a:spcBef>
                </a:pPr>
                <a:r>
                  <a:rPr lang="en-US" altLang="en-US"/>
                  <a:t>The data set should satisfy the condition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alt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IN" alt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IN" altLang="en-US" b="0" i="1" dirty="0" smtClean="0">
                        <a:latin typeface="Cambria Math" panose="02040503050406030204" pitchFamily="18" charset="0"/>
                      </a:rPr>
                      <m:t>≠</m:t>
                    </m:r>
                    <m:sSub>
                      <m:sSubPr>
                        <m:ctrlPr>
                          <a:rPr lang="en-IN" altLang="en-US" b="0" i="1" dirty="0" smtClean="0">
                            <a:latin typeface="Cambria Math" panose="02040503050406030204" pitchFamily="18" charset="0"/>
                            <a:sym typeface="Symbol" pitchFamily="18" charset="2"/>
                          </a:rPr>
                        </m:ctrlPr>
                      </m:sSubPr>
                      <m:e>
                        <m:r>
                          <a:rPr lang="en-US" altLang="en-US" i="1" dirty="0" err="1">
                            <a:latin typeface="Cambria Math" panose="02040503050406030204" pitchFamily="18" charset="0"/>
                            <a:sym typeface="Symbol" pitchFamily="18" charset="2"/>
                          </a:rPr>
                          <m:t>𝑥</m:t>
                        </m:r>
                      </m:e>
                      <m:sub>
                        <m:r>
                          <a:rPr lang="en-IN" altLang="en-US" b="0" i="1" dirty="0" smtClean="0">
                            <a:latin typeface="Cambria Math" panose="02040503050406030204" pitchFamily="18" charset="0"/>
                            <a:sym typeface="Symbol" pitchFamily="18" charset="2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en-US">
                    <a:sym typeface="Symbol" pitchFamily="18" charset="2"/>
                  </a:rPr>
                  <a:t> if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  <a:sym typeface="Symbol" pitchFamily="18" charset="2"/>
                      </a:rPr>
                      <m:t>𝑖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  <a:sym typeface="Symbol" pitchFamily="18" charset="2"/>
                      </a:rPr>
                      <m:t>  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  <a:sym typeface="Symbol" pitchFamily="18" charset="2"/>
                      </a:rPr>
                      <m:t>𝑗</m:t>
                    </m:r>
                  </m:oMath>
                </a14:m>
                <a:r>
                  <a:rPr lang="en-US" altLang="en-US">
                    <a:sym typeface="Symbol" pitchFamily="18" charset="2"/>
                  </a:rPr>
                  <a:t>.</a:t>
                </a:r>
              </a:p>
              <a:p>
                <a:pPr>
                  <a:spcBef>
                    <a:spcPct val="50000"/>
                  </a:spcBef>
                </a:pPr>
                <a:r>
                  <a:rPr lang="en-US" altLang="en-US" u="sng">
                    <a:sym typeface="Symbol" pitchFamily="18" charset="2"/>
                  </a:rPr>
                  <a:t>Polynomial Interpolation</a:t>
                </a:r>
              </a:p>
              <a:p>
                <a:pPr>
                  <a:spcBef>
                    <a:spcPct val="50000"/>
                  </a:spcBef>
                </a:pPr>
                <a:endParaRPr lang="en-US" altLang="en-US" sz="500" u="sng">
                  <a:sym typeface="Symbol" pitchFamily="18" charset="2"/>
                </a:endParaRPr>
              </a:p>
              <a:p>
                <a:pPr>
                  <a:spcBef>
                    <a:spcPct val="5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i="1" dirty="0" smtClean="0">
                          <a:latin typeface="Cambria Math" panose="02040503050406030204" pitchFamily="18" charset="0"/>
                          <a:sym typeface="Symbol" pitchFamily="18" charset="2"/>
                        </a:rPr>
                        <m:t>𝑓</m:t>
                      </m:r>
                      <m:d>
                        <m:dPr>
                          <m:ctrlPr>
                            <a:rPr lang="en-US" altLang="en-US" i="1" dirty="0" smtClean="0">
                              <a:latin typeface="Cambria Math" panose="02040503050406030204" pitchFamily="18" charset="0"/>
                              <a:sym typeface="Symbol" pitchFamily="18" charset="2"/>
                            </a:rPr>
                          </m:ctrlPr>
                        </m:dPr>
                        <m:e>
                          <m:r>
                            <a:rPr lang="en-US" altLang="en-US" i="1" dirty="0" smtClean="0">
                              <a:latin typeface="Cambria Math" panose="02040503050406030204" pitchFamily="18" charset="0"/>
                              <a:sym typeface="Symbol" pitchFamily="18" charset="2"/>
                            </a:rPr>
                            <m:t>𝑥</m:t>
                          </m:r>
                        </m:e>
                      </m:d>
                      <m:r>
                        <a:rPr lang="en-US" altLang="en-US" i="1" dirty="0" smtClean="0">
                          <a:latin typeface="Cambria Math" panose="02040503050406030204" pitchFamily="18" charset="0"/>
                          <a:sym typeface="Symbol" pitchFamily="18" charset="2"/>
                        </a:rPr>
                        <m:t>=</m:t>
                      </m:r>
                      <m:sSub>
                        <m:sSubPr>
                          <m:ctrlPr>
                            <a:rPr lang="en-IN" altLang="en-US" b="0" i="1" dirty="0" smtClean="0">
                              <a:latin typeface="Cambria Math" panose="02040503050406030204" pitchFamily="18" charset="0"/>
                              <a:sym typeface="Symbol" pitchFamily="18" charset="2"/>
                            </a:rPr>
                          </m:ctrlPr>
                        </m:sSubPr>
                        <m:e>
                          <m:r>
                            <a:rPr lang="en-US" altLang="en-US" i="1" dirty="0" err="1">
                              <a:latin typeface="Cambria Math" panose="02040503050406030204" pitchFamily="18" charset="0"/>
                              <a:sym typeface="Symbol" pitchFamily="18" charset="2"/>
                            </a:rPr>
                            <m:t>𝑎</m:t>
                          </m:r>
                        </m:e>
                        <m:sub>
                          <m:r>
                            <a:rPr lang="en-IN" altLang="en-US" b="0" i="1" dirty="0" smtClean="0">
                              <a:latin typeface="Cambria Math" panose="02040503050406030204" pitchFamily="18" charset="0"/>
                              <a:sym typeface="Symbol" pitchFamily="18" charset="2"/>
                            </a:rPr>
                            <m:t>𝑛</m:t>
                          </m:r>
                        </m:sub>
                      </m:sSub>
                      <m:sSup>
                        <m:sSupPr>
                          <m:ctrlPr>
                            <a:rPr lang="en-IN" altLang="en-US" b="0" i="1" dirty="0" smtClean="0">
                              <a:latin typeface="Cambria Math" panose="02040503050406030204" pitchFamily="18" charset="0"/>
                              <a:sym typeface="Symbol" pitchFamily="18" charset="2"/>
                            </a:rPr>
                          </m:ctrlPr>
                        </m:sSupPr>
                        <m:e>
                          <m:r>
                            <a:rPr lang="en-US" altLang="en-US" i="1" dirty="0" err="1">
                              <a:latin typeface="Cambria Math" panose="02040503050406030204" pitchFamily="18" charset="0"/>
                              <a:sym typeface="Symbol" pitchFamily="18" charset="2"/>
                            </a:rPr>
                            <m:t>𝑥</m:t>
                          </m:r>
                        </m:e>
                        <m:sup>
                          <m:r>
                            <a:rPr lang="en-IN" altLang="en-US" b="0" i="1" dirty="0" smtClean="0">
                              <a:latin typeface="Cambria Math" panose="02040503050406030204" pitchFamily="18" charset="0"/>
                              <a:sym typeface="Symbol" pitchFamily="18" charset="2"/>
                            </a:rPr>
                            <m:t>𝑛</m:t>
                          </m:r>
                        </m:sup>
                      </m:sSup>
                      <m:r>
                        <a:rPr lang="en-US" altLang="en-US" i="1" dirty="0">
                          <a:latin typeface="Cambria Math" panose="02040503050406030204" pitchFamily="18" charset="0"/>
                          <a:sym typeface="Symbol" pitchFamily="18" charset="2"/>
                        </a:rPr>
                        <m:t>+</m:t>
                      </m:r>
                      <m:sSub>
                        <m:sSubPr>
                          <m:ctrlPr>
                            <a:rPr lang="en-IN" altLang="en-US" b="0" i="1" dirty="0" smtClean="0">
                              <a:latin typeface="Cambria Math" panose="02040503050406030204" pitchFamily="18" charset="0"/>
                              <a:sym typeface="Symbol" pitchFamily="18" charset="2"/>
                            </a:rPr>
                          </m:ctrlPr>
                        </m:sSubPr>
                        <m:e>
                          <m:r>
                            <a:rPr lang="en-US" altLang="en-US" i="1" dirty="0">
                              <a:latin typeface="Cambria Math" panose="02040503050406030204" pitchFamily="18" charset="0"/>
                              <a:sym typeface="Symbol" pitchFamily="18" charset="2"/>
                            </a:rPr>
                            <m:t>𝑎</m:t>
                          </m:r>
                        </m:e>
                        <m:sub>
                          <m:r>
                            <a:rPr lang="en-IN" altLang="en-US" b="0" i="1" dirty="0" smtClean="0">
                              <a:latin typeface="Cambria Math" panose="02040503050406030204" pitchFamily="18" charset="0"/>
                              <a:sym typeface="Symbol" pitchFamily="18" charset="2"/>
                            </a:rPr>
                            <m:t>𝑛</m:t>
                          </m:r>
                          <m:r>
                            <a:rPr lang="en-IN" altLang="en-US" b="0" i="1" dirty="0" smtClean="0">
                              <a:latin typeface="Cambria Math" panose="02040503050406030204" pitchFamily="18" charset="0"/>
                              <a:sym typeface="Symbol" pitchFamily="18" charset="2"/>
                            </a:rPr>
                            <m:t>−1</m:t>
                          </m:r>
                        </m:sub>
                      </m:sSub>
                      <m:sSup>
                        <m:sSupPr>
                          <m:ctrlPr>
                            <a:rPr lang="en-IN" altLang="en-US" b="0" i="1" dirty="0" smtClean="0">
                              <a:latin typeface="Cambria Math" panose="02040503050406030204" pitchFamily="18" charset="0"/>
                              <a:sym typeface="Symbol" pitchFamily="18" charset="2"/>
                            </a:rPr>
                          </m:ctrlPr>
                        </m:sSupPr>
                        <m:e>
                          <m:r>
                            <a:rPr lang="en-US" altLang="en-US" i="1" dirty="0">
                              <a:latin typeface="Cambria Math" panose="02040503050406030204" pitchFamily="18" charset="0"/>
                              <a:sym typeface="Symbol" pitchFamily="18" charset="2"/>
                            </a:rPr>
                            <m:t>𝑥</m:t>
                          </m:r>
                        </m:e>
                        <m:sup>
                          <m:r>
                            <a:rPr lang="en-IN" altLang="en-US" b="0" i="1" dirty="0" smtClean="0">
                              <a:latin typeface="Cambria Math" panose="02040503050406030204" pitchFamily="18" charset="0"/>
                              <a:sym typeface="Symbol" pitchFamily="18" charset="2"/>
                            </a:rPr>
                            <m:t>𝑛</m:t>
                          </m:r>
                          <m:r>
                            <a:rPr lang="en-IN" altLang="en-US" b="0" i="1" dirty="0" smtClean="0">
                              <a:latin typeface="Cambria Math" panose="02040503050406030204" pitchFamily="18" charset="0"/>
                              <a:sym typeface="Symbol" pitchFamily="18" charset="2"/>
                            </a:rPr>
                            <m:t>−1</m:t>
                          </m:r>
                        </m:sup>
                      </m:sSup>
                      <m:r>
                        <a:rPr lang="en-US" altLang="en-US" i="1" dirty="0">
                          <a:latin typeface="Cambria Math" panose="02040503050406030204" pitchFamily="18" charset="0"/>
                          <a:sym typeface="Symbol" pitchFamily="18" charset="2"/>
                        </a:rPr>
                        <m:t>+</m:t>
                      </m:r>
                      <m:sSub>
                        <m:sSubPr>
                          <m:ctrlPr>
                            <a:rPr lang="en-IN" altLang="en-US" i="1" dirty="0">
                              <a:latin typeface="Cambria Math" panose="02040503050406030204" pitchFamily="18" charset="0"/>
                              <a:sym typeface="Symbol" pitchFamily="18" charset="2"/>
                            </a:rPr>
                          </m:ctrlPr>
                        </m:sSubPr>
                        <m:e>
                          <m:r>
                            <a:rPr lang="en-US" altLang="en-US" i="1" dirty="0">
                              <a:latin typeface="Cambria Math" panose="02040503050406030204" pitchFamily="18" charset="0"/>
                              <a:sym typeface="Symbol" pitchFamily="18" charset="2"/>
                            </a:rPr>
                            <m:t>𝑎</m:t>
                          </m:r>
                        </m:e>
                        <m:sub>
                          <m:r>
                            <a:rPr lang="en-IN" altLang="en-US" i="1" dirty="0">
                              <a:latin typeface="Cambria Math" panose="02040503050406030204" pitchFamily="18" charset="0"/>
                              <a:sym typeface="Symbol" pitchFamily="18" charset="2"/>
                            </a:rPr>
                            <m:t>𝑛</m:t>
                          </m:r>
                          <m:r>
                            <a:rPr lang="en-IN" altLang="en-US" i="1" dirty="0">
                              <a:latin typeface="Cambria Math" panose="02040503050406030204" pitchFamily="18" charset="0"/>
                              <a:sym typeface="Symbol" pitchFamily="18" charset="2"/>
                            </a:rPr>
                            <m:t>−2</m:t>
                          </m:r>
                        </m:sub>
                      </m:sSub>
                      <m:sSup>
                        <m:sSupPr>
                          <m:ctrlPr>
                            <a:rPr lang="en-IN" altLang="en-US" i="1" dirty="0">
                              <a:latin typeface="Cambria Math" panose="02040503050406030204" pitchFamily="18" charset="0"/>
                              <a:sym typeface="Symbol" pitchFamily="18" charset="2"/>
                            </a:rPr>
                          </m:ctrlPr>
                        </m:sSupPr>
                        <m:e>
                          <m:r>
                            <a:rPr lang="en-US" altLang="en-US" i="1" dirty="0">
                              <a:latin typeface="Cambria Math" panose="02040503050406030204" pitchFamily="18" charset="0"/>
                              <a:sym typeface="Symbol" pitchFamily="18" charset="2"/>
                            </a:rPr>
                            <m:t>𝑥</m:t>
                          </m:r>
                        </m:e>
                        <m:sup>
                          <m:r>
                            <a:rPr lang="en-IN" altLang="en-US" i="1" dirty="0">
                              <a:latin typeface="Cambria Math" panose="02040503050406030204" pitchFamily="18" charset="0"/>
                              <a:sym typeface="Symbol" pitchFamily="18" charset="2"/>
                            </a:rPr>
                            <m:t>𝑛</m:t>
                          </m:r>
                          <m:r>
                            <a:rPr lang="en-IN" altLang="en-US" i="1" dirty="0">
                              <a:latin typeface="Cambria Math" panose="02040503050406030204" pitchFamily="18" charset="0"/>
                              <a:sym typeface="Symbol" pitchFamily="18" charset="2"/>
                            </a:rPr>
                            <m:t>−2</m:t>
                          </m:r>
                        </m:sup>
                      </m:sSup>
                      <m:r>
                        <a:rPr lang="en-US" altLang="en-US" i="1" dirty="0">
                          <a:latin typeface="Cambria Math" panose="02040503050406030204" pitchFamily="18" charset="0"/>
                          <a:sym typeface="Symbol" pitchFamily="18" charset="2"/>
                        </a:rPr>
                        <m:t>+</m:t>
                      </m:r>
                      <m:r>
                        <a:rPr lang="en-IN" altLang="en-US" b="0" i="1" dirty="0" smtClean="0">
                          <a:latin typeface="Cambria Math" panose="02040503050406030204" pitchFamily="18" charset="0"/>
                          <a:sym typeface="Symbol" pitchFamily="18" charset="2"/>
                        </a:rPr>
                        <m:t>…</m:t>
                      </m:r>
                      <m:r>
                        <a:rPr lang="en-US" altLang="en-US" i="1" dirty="0">
                          <a:latin typeface="Cambria Math" panose="02040503050406030204" pitchFamily="18" charset="0"/>
                          <a:sym typeface="Symbol" pitchFamily="18" charset="2"/>
                        </a:rPr>
                        <m:t>+</m:t>
                      </m:r>
                      <m:r>
                        <a:rPr lang="en-US" altLang="en-US" i="1" dirty="0">
                          <a:latin typeface="Cambria Math" panose="02040503050406030204" pitchFamily="18" charset="0"/>
                          <a:sym typeface="Symbol" pitchFamily="18" charset="2"/>
                        </a:rPr>
                        <m:t>𝑎</m:t>
                      </m:r>
                      <m:r>
                        <a:rPr lang="en-US" altLang="en-US" i="1" baseline="-25000" dirty="0">
                          <a:latin typeface="Cambria Math" panose="02040503050406030204" pitchFamily="18" charset="0"/>
                          <a:sym typeface="Symbol" pitchFamily="18" charset="2"/>
                        </a:rPr>
                        <m:t>1</m:t>
                      </m:r>
                      <m:r>
                        <a:rPr lang="en-US" altLang="en-US" i="1" dirty="0">
                          <a:latin typeface="Cambria Math" panose="02040503050406030204" pitchFamily="18" charset="0"/>
                          <a:sym typeface="Symbol" pitchFamily="18" charset="2"/>
                        </a:rPr>
                        <m:t>𝑥</m:t>
                      </m:r>
                      <m:r>
                        <a:rPr lang="en-US" altLang="en-US" i="1" dirty="0">
                          <a:latin typeface="Cambria Math" panose="02040503050406030204" pitchFamily="18" charset="0"/>
                          <a:sym typeface="Symbol" pitchFamily="18" charset="2"/>
                        </a:rPr>
                        <m:t>+</m:t>
                      </m:r>
                      <m:r>
                        <a:rPr lang="en-US" altLang="en-US" i="1" dirty="0">
                          <a:latin typeface="Cambria Math" panose="02040503050406030204" pitchFamily="18" charset="0"/>
                          <a:sym typeface="Symbol" pitchFamily="18" charset="2"/>
                        </a:rPr>
                        <m:t>𝑎</m:t>
                      </m:r>
                      <m:r>
                        <a:rPr lang="en-US" altLang="en-US" i="1" baseline="-25000" dirty="0">
                          <a:latin typeface="Cambria Math" panose="02040503050406030204" pitchFamily="18" charset="0"/>
                          <a:sym typeface="Symbol" pitchFamily="18" charset="2"/>
                        </a:rPr>
                        <m:t>0</m:t>
                      </m:r>
                    </m:oMath>
                  </m:oMathPara>
                </a14:m>
                <a:endParaRPr lang="en-US" altLang="en-US">
                  <a:sym typeface="Symbol" pitchFamily="18" charset="2"/>
                </a:endParaRPr>
              </a:p>
              <a:p>
                <a:pPr>
                  <a:spcBef>
                    <a:spcPct val="50000"/>
                  </a:spcBef>
                </a:pPr>
                <a:r>
                  <a:rPr lang="en-US" altLang="en-US" u="sng">
                    <a:sym typeface="Symbol" pitchFamily="18" charset="2"/>
                  </a:rPr>
                  <a:t>Degree of Polynomial Interpolation</a:t>
                </a:r>
              </a:p>
              <a:p>
                <a:pPr>
                  <a:spcBef>
                    <a:spcPct val="50000"/>
                  </a:spcBef>
                </a:pPr>
                <a:r>
                  <a:rPr lang="en-US" altLang="en-US">
                    <a:sym typeface="Symbol" pitchFamily="18" charset="2"/>
                  </a:rPr>
                  <a:t>The degree of a polynomial </a:t>
                </a:r>
                <a14:m>
                  <m:oMath xmlns:m="http://schemas.openxmlformats.org/officeDocument/2006/math">
                    <m:r>
                      <a:rPr lang="en-IN" altLang="en-US" b="0" i="1" dirty="0" smtClean="0">
                        <a:latin typeface="Cambria Math" panose="02040503050406030204" pitchFamily="18" charset="0"/>
                        <a:sym typeface="Symbol" pitchFamily="18" charset="2"/>
                      </a:rPr>
                      <m:t>𝑝</m:t>
                    </m:r>
                    <m:d>
                      <m:dPr>
                        <m:ctrlPr>
                          <a:rPr lang="en-US" altLang="en-US" i="1" dirty="0">
                            <a:latin typeface="Cambria Math" panose="02040503050406030204" pitchFamily="18" charset="0"/>
                            <a:sym typeface="Symbol" pitchFamily="18" charset="2"/>
                          </a:rPr>
                        </m:ctrlPr>
                      </m:dPr>
                      <m:e>
                        <m:r>
                          <a:rPr lang="en-US" altLang="en-US" i="1" dirty="0">
                            <a:latin typeface="Cambria Math" panose="02040503050406030204" pitchFamily="18" charset="0"/>
                            <a:sym typeface="Symbol" pitchFamily="18" charset="2"/>
                          </a:rPr>
                          <m:t>𝑥</m:t>
                        </m:r>
                      </m:e>
                    </m:d>
                    <m:r>
                      <a:rPr lang="en-US" altLang="en-US" i="1" dirty="0">
                        <a:latin typeface="Cambria Math" panose="02040503050406030204" pitchFamily="18" charset="0"/>
                        <a:sym typeface="Symbol" pitchFamily="18" charset="2"/>
                      </a:rPr>
                      <m:t>=</m:t>
                    </m:r>
                    <m:sSub>
                      <m:sSubPr>
                        <m:ctrlPr>
                          <a:rPr lang="en-IN" altLang="en-US" i="1" dirty="0">
                            <a:latin typeface="Cambria Math" panose="02040503050406030204" pitchFamily="18" charset="0"/>
                            <a:sym typeface="Symbol" pitchFamily="18" charset="2"/>
                          </a:rPr>
                        </m:ctrlPr>
                      </m:sSubPr>
                      <m:e>
                        <m:r>
                          <a:rPr lang="en-US" altLang="en-US" i="1" dirty="0" err="1">
                            <a:latin typeface="Cambria Math" panose="02040503050406030204" pitchFamily="18" charset="0"/>
                            <a:sym typeface="Symbol" pitchFamily="18" charset="2"/>
                          </a:rPr>
                          <m:t>𝑎</m:t>
                        </m:r>
                      </m:e>
                      <m:sub>
                        <m:r>
                          <a:rPr lang="en-IN" altLang="en-US" i="1" dirty="0">
                            <a:latin typeface="Cambria Math" panose="02040503050406030204" pitchFamily="18" charset="0"/>
                            <a:sym typeface="Symbol" pitchFamily="18" charset="2"/>
                          </a:rPr>
                          <m:t>𝑛</m:t>
                        </m:r>
                      </m:sub>
                    </m:sSub>
                    <m:sSup>
                      <m:sSupPr>
                        <m:ctrlPr>
                          <a:rPr lang="en-IN" altLang="en-US" i="1" dirty="0">
                            <a:latin typeface="Cambria Math" panose="02040503050406030204" pitchFamily="18" charset="0"/>
                            <a:sym typeface="Symbol" pitchFamily="18" charset="2"/>
                          </a:rPr>
                        </m:ctrlPr>
                      </m:sSupPr>
                      <m:e>
                        <m:r>
                          <a:rPr lang="en-US" altLang="en-US" i="1" dirty="0" err="1">
                            <a:latin typeface="Cambria Math" panose="02040503050406030204" pitchFamily="18" charset="0"/>
                            <a:sym typeface="Symbol" pitchFamily="18" charset="2"/>
                          </a:rPr>
                          <m:t>𝑥</m:t>
                        </m:r>
                      </m:e>
                      <m:sup>
                        <m:r>
                          <a:rPr lang="en-IN" altLang="en-US" i="1" dirty="0">
                            <a:latin typeface="Cambria Math" panose="02040503050406030204" pitchFamily="18" charset="0"/>
                            <a:sym typeface="Symbol" pitchFamily="18" charset="2"/>
                          </a:rPr>
                          <m:t>𝑛</m:t>
                        </m:r>
                      </m:sup>
                    </m:sSup>
                    <m:r>
                      <a:rPr lang="en-US" altLang="en-US" i="1" dirty="0">
                        <a:latin typeface="Cambria Math" panose="02040503050406030204" pitchFamily="18" charset="0"/>
                        <a:sym typeface="Symbol" pitchFamily="18" charset="2"/>
                      </a:rPr>
                      <m:t>+</m:t>
                    </m:r>
                    <m:sSub>
                      <m:sSubPr>
                        <m:ctrlPr>
                          <a:rPr lang="en-IN" altLang="en-US" i="1" dirty="0">
                            <a:latin typeface="Cambria Math" panose="02040503050406030204" pitchFamily="18" charset="0"/>
                            <a:sym typeface="Symbol" pitchFamily="18" charset="2"/>
                          </a:rPr>
                        </m:ctrlPr>
                      </m:sSubPr>
                      <m:e>
                        <m:r>
                          <a:rPr lang="en-US" altLang="en-US" i="1" dirty="0">
                            <a:latin typeface="Cambria Math" panose="02040503050406030204" pitchFamily="18" charset="0"/>
                            <a:sym typeface="Symbol" pitchFamily="18" charset="2"/>
                          </a:rPr>
                          <m:t>𝑎</m:t>
                        </m:r>
                      </m:e>
                      <m:sub>
                        <m:r>
                          <a:rPr lang="en-IN" altLang="en-US" i="1" dirty="0">
                            <a:latin typeface="Cambria Math" panose="02040503050406030204" pitchFamily="18" charset="0"/>
                            <a:sym typeface="Symbol" pitchFamily="18" charset="2"/>
                          </a:rPr>
                          <m:t>𝑛</m:t>
                        </m:r>
                        <m:r>
                          <a:rPr lang="en-IN" altLang="en-US" i="1" dirty="0">
                            <a:latin typeface="Cambria Math" panose="02040503050406030204" pitchFamily="18" charset="0"/>
                            <a:sym typeface="Symbol" pitchFamily="18" charset="2"/>
                          </a:rPr>
                          <m:t>−1</m:t>
                        </m:r>
                      </m:sub>
                    </m:sSub>
                    <m:sSup>
                      <m:sSupPr>
                        <m:ctrlPr>
                          <a:rPr lang="en-IN" altLang="en-US" i="1" dirty="0">
                            <a:latin typeface="Cambria Math" panose="02040503050406030204" pitchFamily="18" charset="0"/>
                            <a:sym typeface="Symbol" pitchFamily="18" charset="2"/>
                          </a:rPr>
                        </m:ctrlPr>
                      </m:sSupPr>
                      <m:e>
                        <m:r>
                          <a:rPr lang="en-US" altLang="en-US" i="1" dirty="0">
                            <a:latin typeface="Cambria Math" panose="02040503050406030204" pitchFamily="18" charset="0"/>
                            <a:sym typeface="Symbol" pitchFamily="18" charset="2"/>
                          </a:rPr>
                          <m:t>𝑥</m:t>
                        </m:r>
                      </m:e>
                      <m:sup>
                        <m:r>
                          <a:rPr lang="en-IN" altLang="en-US" i="1" dirty="0">
                            <a:latin typeface="Cambria Math" panose="02040503050406030204" pitchFamily="18" charset="0"/>
                            <a:sym typeface="Symbol" pitchFamily="18" charset="2"/>
                          </a:rPr>
                          <m:t>𝑛</m:t>
                        </m:r>
                        <m:r>
                          <a:rPr lang="en-IN" altLang="en-US" i="1" dirty="0">
                            <a:latin typeface="Cambria Math" panose="02040503050406030204" pitchFamily="18" charset="0"/>
                            <a:sym typeface="Symbol" pitchFamily="18" charset="2"/>
                          </a:rPr>
                          <m:t>−1</m:t>
                        </m:r>
                      </m:sup>
                    </m:sSup>
                    <m:r>
                      <a:rPr lang="en-US" altLang="en-US" i="1" dirty="0">
                        <a:latin typeface="Cambria Math" panose="02040503050406030204" pitchFamily="18" charset="0"/>
                        <a:sym typeface="Symbol" pitchFamily="18" charset="2"/>
                      </a:rPr>
                      <m:t>+</m:t>
                    </m:r>
                    <m:sSub>
                      <m:sSubPr>
                        <m:ctrlPr>
                          <a:rPr lang="en-IN" altLang="en-US" i="1" dirty="0">
                            <a:latin typeface="Cambria Math" panose="02040503050406030204" pitchFamily="18" charset="0"/>
                            <a:sym typeface="Symbol" pitchFamily="18" charset="2"/>
                          </a:rPr>
                        </m:ctrlPr>
                      </m:sSubPr>
                      <m:e>
                        <m:r>
                          <a:rPr lang="en-US" altLang="en-US" i="1" dirty="0">
                            <a:latin typeface="Cambria Math" panose="02040503050406030204" pitchFamily="18" charset="0"/>
                            <a:sym typeface="Symbol" pitchFamily="18" charset="2"/>
                          </a:rPr>
                          <m:t>𝑎</m:t>
                        </m:r>
                      </m:e>
                      <m:sub>
                        <m:r>
                          <a:rPr lang="en-IN" altLang="en-US" i="1" dirty="0">
                            <a:latin typeface="Cambria Math" panose="02040503050406030204" pitchFamily="18" charset="0"/>
                            <a:sym typeface="Symbol" pitchFamily="18" charset="2"/>
                          </a:rPr>
                          <m:t>𝑛</m:t>
                        </m:r>
                        <m:r>
                          <a:rPr lang="en-IN" altLang="en-US" i="1" dirty="0">
                            <a:latin typeface="Cambria Math" panose="02040503050406030204" pitchFamily="18" charset="0"/>
                            <a:sym typeface="Symbol" pitchFamily="18" charset="2"/>
                          </a:rPr>
                          <m:t>−2</m:t>
                        </m:r>
                      </m:sub>
                    </m:sSub>
                    <m:sSup>
                      <m:sSupPr>
                        <m:ctrlPr>
                          <a:rPr lang="en-IN" altLang="en-US" i="1" dirty="0">
                            <a:latin typeface="Cambria Math" panose="02040503050406030204" pitchFamily="18" charset="0"/>
                            <a:sym typeface="Symbol" pitchFamily="18" charset="2"/>
                          </a:rPr>
                        </m:ctrlPr>
                      </m:sSupPr>
                      <m:e>
                        <m:r>
                          <a:rPr lang="en-US" altLang="en-US" i="1" dirty="0">
                            <a:latin typeface="Cambria Math" panose="02040503050406030204" pitchFamily="18" charset="0"/>
                            <a:sym typeface="Symbol" pitchFamily="18" charset="2"/>
                          </a:rPr>
                          <m:t>𝑥</m:t>
                        </m:r>
                      </m:e>
                      <m:sup>
                        <m:r>
                          <a:rPr lang="en-IN" altLang="en-US" i="1" dirty="0">
                            <a:latin typeface="Cambria Math" panose="02040503050406030204" pitchFamily="18" charset="0"/>
                            <a:sym typeface="Symbol" pitchFamily="18" charset="2"/>
                          </a:rPr>
                          <m:t>𝑛</m:t>
                        </m:r>
                        <m:r>
                          <a:rPr lang="en-IN" altLang="en-US" i="1" dirty="0">
                            <a:latin typeface="Cambria Math" panose="02040503050406030204" pitchFamily="18" charset="0"/>
                            <a:sym typeface="Symbol" pitchFamily="18" charset="2"/>
                          </a:rPr>
                          <m:t>−2</m:t>
                        </m:r>
                      </m:sup>
                    </m:sSup>
                    <m:r>
                      <a:rPr lang="en-US" altLang="en-US" i="1" dirty="0">
                        <a:latin typeface="Cambria Math" panose="02040503050406030204" pitchFamily="18" charset="0"/>
                        <a:sym typeface="Symbol" pitchFamily="18" charset="2"/>
                      </a:rPr>
                      <m:t>+</m:t>
                    </m:r>
                    <m:r>
                      <a:rPr lang="en-IN" altLang="en-US" i="1" dirty="0">
                        <a:latin typeface="Cambria Math" panose="02040503050406030204" pitchFamily="18" charset="0"/>
                        <a:sym typeface="Symbol" pitchFamily="18" charset="2"/>
                      </a:rPr>
                      <m:t>…</m:t>
                    </m:r>
                    <m:r>
                      <a:rPr lang="en-US" altLang="en-US" i="1" dirty="0">
                        <a:latin typeface="Cambria Math" panose="02040503050406030204" pitchFamily="18" charset="0"/>
                        <a:sym typeface="Symbol" pitchFamily="18" charset="2"/>
                      </a:rPr>
                      <m:t>+</m:t>
                    </m:r>
                    <m:r>
                      <a:rPr lang="en-US" altLang="en-US" i="1" dirty="0">
                        <a:latin typeface="Cambria Math" panose="02040503050406030204" pitchFamily="18" charset="0"/>
                        <a:sym typeface="Symbol" pitchFamily="18" charset="2"/>
                      </a:rPr>
                      <m:t>𝑎</m:t>
                    </m:r>
                    <m:r>
                      <a:rPr lang="en-US" altLang="en-US" i="1" baseline="-25000" dirty="0">
                        <a:latin typeface="Cambria Math" panose="02040503050406030204" pitchFamily="18" charset="0"/>
                        <a:sym typeface="Symbol" pitchFamily="18" charset="2"/>
                      </a:rPr>
                      <m:t>1</m:t>
                    </m:r>
                    <m:r>
                      <a:rPr lang="en-US" altLang="en-US" i="1" dirty="0">
                        <a:latin typeface="Cambria Math" panose="02040503050406030204" pitchFamily="18" charset="0"/>
                        <a:sym typeface="Symbol" pitchFamily="18" charset="2"/>
                      </a:rPr>
                      <m:t>𝑥</m:t>
                    </m:r>
                    <m:r>
                      <a:rPr lang="en-US" altLang="en-US" i="1" dirty="0">
                        <a:latin typeface="Cambria Math" panose="02040503050406030204" pitchFamily="18" charset="0"/>
                        <a:sym typeface="Symbol" pitchFamily="18" charset="2"/>
                      </a:rPr>
                      <m:t>+</m:t>
                    </m:r>
                    <m:r>
                      <a:rPr lang="en-US" altLang="en-US" i="1" dirty="0">
                        <a:latin typeface="Cambria Math" panose="02040503050406030204" pitchFamily="18" charset="0"/>
                        <a:sym typeface="Symbol" pitchFamily="18" charset="2"/>
                      </a:rPr>
                      <m:t>𝑎</m:t>
                    </m:r>
                    <m:r>
                      <a:rPr lang="en-US" altLang="en-US" i="1" baseline="-25000" dirty="0">
                        <a:latin typeface="Cambria Math" panose="02040503050406030204" pitchFamily="18" charset="0"/>
                        <a:sym typeface="Symbol" pitchFamily="18" charset="2"/>
                      </a:rPr>
                      <m:t>0</m:t>
                    </m:r>
                    <m:r>
                      <a:rPr lang="en-IN" altLang="en-US" b="0" i="0" baseline="-25000" dirty="0" smtClean="0">
                        <a:latin typeface="Cambria Math" panose="02040503050406030204" pitchFamily="18" charset="0"/>
                        <a:sym typeface="Symbol" pitchFamily="18" charset="2"/>
                      </a:rPr>
                      <m:t> </m:t>
                    </m:r>
                  </m:oMath>
                </a14:m>
                <a:r>
                  <a:rPr lang="en-US" altLang="en-US">
                    <a:sym typeface="Symbol" pitchFamily="18" charset="2"/>
                  </a:rPr>
                  <a:t>is the largest exponent with a non-zero coefficient. </a:t>
                </a:r>
              </a:p>
              <a:p>
                <a:pPr>
                  <a:spcBef>
                    <a:spcPct val="50000"/>
                  </a:spcBef>
                </a:pPr>
                <a:r>
                  <a:rPr lang="en-US" altLang="en-US"/>
                  <a:t>The degree of the polynomial required is less than the number of data points. Generally, a data set of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altLang="en-US"/>
                  <a:t> points will require a polynomial of degree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altLang="en-US"/>
                  <a:t> or less.</a:t>
                </a:r>
              </a:p>
            </p:txBody>
          </p:sp>
        </mc:Choice>
        <mc:Fallback xmlns="">
          <p:sp>
            <p:nvSpPr>
              <p:cNvPr id="4100" name="Text 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03200" y="1159934"/>
                <a:ext cx="8458200" cy="4119205"/>
              </a:xfrm>
              <a:prstGeom prst="rect">
                <a:avLst/>
              </a:prstGeom>
              <a:blipFill>
                <a:blip r:embed="rId2"/>
                <a:stretch>
                  <a:fillRect l="-576" t="-740" r="-144" b="-1331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0"/>
              <a:t>Interpolating Data with a Function</a:t>
            </a:r>
            <a:endParaRPr lang="en-IN" b="0"/>
          </a:p>
        </p:txBody>
      </p:sp>
    </p:spTree>
    <p:extLst>
      <p:ext uri="{BB962C8B-B14F-4D97-AF65-F5344CB8AC3E}">
        <p14:creationId xmlns:p14="http://schemas.microsoft.com/office/powerpoint/2010/main" val="3511594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1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41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41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410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410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2" dur="500"/>
                                        <p:tgtEl>
                                          <p:spTgt spid="410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7" dur="500"/>
                                        <p:tgtEl>
                                          <p:spTgt spid="410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2" dur="500"/>
                                        <p:tgtEl>
                                          <p:spTgt spid="410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Text Box 4"/>
          <p:cNvSpPr txBox="1">
            <a:spLocks noChangeArrowheads="1"/>
          </p:cNvSpPr>
          <p:nvPr/>
        </p:nvSpPr>
        <p:spPr bwMode="auto">
          <a:xfrm>
            <a:off x="3261862" y="1106248"/>
            <a:ext cx="5867626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/>
              <a:t>The Lagrange Form of an interpolating polynomial makes use of elimination of terms and cancellation to fit the data set.</a:t>
            </a:r>
          </a:p>
        </p:txBody>
      </p:sp>
      <p:sp>
        <p:nvSpPr>
          <p:cNvPr id="5125" name="Text Box 5"/>
          <p:cNvSpPr txBox="1">
            <a:spLocks noChangeArrowheads="1"/>
          </p:cNvSpPr>
          <p:nvPr/>
        </p:nvSpPr>
        <p:spPr bwMode="auto">
          <a:xfrm>
            <a:off x="180654" y="1045983"/>
            <a:ext cx="11430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u="sng"/>
              <a:t>Data Set</a:t>
            </a:r>
          </a:p>
        </p:txBody>
      </p:sp>
      <p:sp>
        <p:nvSpPr>
          <p:cNvPr id="5126" name="Text Box 6"/>
          <p:cNvSpPr txBox="1">
            <a:spLocks noChangeArrowheads="1"/>
          </p:cNvSpPr>
          <p:nvPr/>
        </p:nvSpPr>
        <p:spPr bwMode="auto">
          <a:xfrm>
            <a:off x="1880511" y="1045983"/>
            <a:ext cx="13716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u="sng"/>
              <a:t>Polynomial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27" name="Object 7"/>
              <p:cNvSpPr txBox="1"/>
              <p:nvPr/>
            </p:nvSpPr>
            <p:spPr bwMode="auto">
              <a:xfrm>
                <a:off x="208972" y="1411224"/>
                <a:ext cx="990600" cy="392113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IN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IN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IN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IN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IN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IN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IN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IN" sz="1600"/>
              </a:p>
            </p:txBody>
          </p:sp>
        </mc:Choice>
        <mc:Fallback xmlns="">
          <p:sp>
            <p:nvSpPr>
              <p:cNvPr id="5127" name="Object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08972" y="1411224"/>
                <a:ext cx="990600" cy="39211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28" name="Object 8"/>
              <p:cNvSpPr txBox="1"/>
              <p:nvPr/>
            </p:nvSpPr>
            <p:spPr bwMode="auto">
              <a:xfrm>
                <a:off x="1971098" y="1411224"/>
                <a:ext cx="1957920" cy="328613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IN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IN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IN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lang="en-IN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IN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IN" sz="1600"/>
              </a:p>
            </p:txBody>
          </p:sp>
        </mc:Choice>
        <mc:Fallback xmlns="">
          <p:sp>
            <p:nvSpPr>
              <p:cNvPr id="5128" name="Object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971098" y="1411224"/>
                <a:ext cx="1957920" cy="328613"/>
              </a:xfrm>
              <a:prstGeom prst="rect">
                <a:avLst/>
              </a:prstGeom>
              <a:blipFill>
                <a:blip r:embed="rId3"/>
                <a:stretch>
                  <a:fillRect b="-13208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29" name="Object 9"/>
              <p:cNvSpPr txBox="1"/>
              <p:nvPr/>
            </p:nvSpPr>
            <p:spPr bwMode="auto">
              <a:xfrm>
                <a:off x="208972" y="2195216"/>
                <a:ext cx="1581120" cy="32346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IN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IN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IN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IN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IN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IN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IN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),(</m:t>
                          </m:r>
                          <m:sSub>
                            <m:sSubPr>
                              <m:ctrlPr>
                                <a:rPr lang="en-IN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IN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IN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IN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IN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IN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IN" sz="1600"/>
              </a:p>
            </p:txBody>
          </p:sp>
        </mc:Choice>
        <mc:Fallback xmlns="">
          <p:sp>
            <p:nvSpPr>
              <p:cNvPr id="5129" name="Object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08972" y="2195216"/>
                <a:ext cx="1581120" cy="323460"/>
              </a:xfrm>
              <a:prstGeom prst="rect">
                <a:avLst/>
              </a:prstGeom>
              <a:blipFill>
                <a:blip r:embed="rId4"/>
                <a:stretch>
                  <a:fillRect r="-2692" b="-15094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30" name="Object 10"/>
              <p:cNvSpPr txBox="1"/>
              <p:nvPr/>
            </p:nvSpPr>
            <p:spPr bwMode="auto">
              <a:xfrm>
                <a:off x="1971098" y="2033216"/>
                <a:ext cx="4209256" cy="64746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IN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IN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IN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lang="en-IN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IN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f>
                        <m:fPr>
                          <m:ctrlPr>
                            <a:rPr lang="en-IN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IN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IN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IN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IN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IN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IN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IN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IN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IN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IN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IN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IN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IN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IN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IN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f>
                        <m:fPr>
                          <m:ctrlPr>
                            <a:rPr lang="en-IN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IN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IN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IN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IN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IN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IN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IN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IN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IN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IN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IN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IN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IN" sz="1600"/>
              </a:p>
            </p:txBody>
          </p:sp>
        </mc:Choice>
        <mc:Fallback xmlns="">
          <p:sp>
            <p:nvSpPr>
              <p:cNvPr id="5130" name="Object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971098" y="2033216"/>
                <a:ext cx="4209256" cy="64746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31" name="Object 11"/>
              <p:cNvSpPr txBox="1"/>
              <p:nvPr/>
            </p:nvSpPr>
            <p:spPr bwMode="auto">
              <a:xfrm>
                <a:off x="208972" y="2859955"/>
                <a:ext cx="2304720" cy="34290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IN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IN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IN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IN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IN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IN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IN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),(</m:t>
                          </m:r>
                          <m:sSub>
                            <m:sSubPr>
                              <m:ctrlPr>
                                <a:rPr lang="en-IN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IN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IN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IN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IN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IN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),(</m:t>
                          </m:r>
                          <m:sSub>
                            <m:sSubPr>
                              <m:ctrlPr>
                                <a:rPr lang="en-IN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IN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IN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IN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IN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IN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IN" sz="1600"/>
              </a:p>
            </p:txBody>
          </p:sp>
        </mc:Choice>
        <mc:Fallback xmlns="">
          <p:sp>
            <p:nvSpPr>
              <p:cNvPr id="5131" name="Object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08972" y="2859955"/>
                <a:ext cx="2304720" cy="342900"/>
              </a:xfrm>
              <a:prstGeom prst="rect">
                <a:avLst/>
              </a:prstGeom>
              <a:blipFill>
                <a:blip r:embed="rId6"/>
                <a:stretch>
                  <a:fillRect r="-1852" b="-8929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33" name="Object 13"/>
              <p:cNvSpPr txBox="1"/>
              <p:nvPr/>
            </p:nvSpPr>
            <p:spPr bwMode="auto">
              <a:xfrm>
                <a:off x="1971098" y="3142233"/>
                <a:ext cx="6924901" cy="64746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IN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IN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IN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lang="en-IN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IN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f>
                        <m:fPr>
                          <m:ctrlPr>
                            <a:rPr lang="en-IN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IN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IN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IN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IN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IN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)(</m:t>
                          </m:r>
                          <m:r>
                            <a:rPr lang="en-IN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IN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IN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IN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IN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IN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IN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IN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IN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IN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IN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IN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)(</m:t>
                          </m:r>
                          <m:sSub>
                            <m:sSubPr>
                              <m:ctrlPr>
                                <a:rPr lang="en-IN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IN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IN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IN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IN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IN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IN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IN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IN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f>
                        <m:fPr>
                          <m:ctrlPr>
                            <a:rPr lang="en-IN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IN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IN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IN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IN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IN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)(</m:t>
                          </m:r>
                          <m:r>
                            <a:rPr lang="en-IN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IN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IN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IN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IN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IN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IN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IN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IN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IN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IN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IN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)(</m:t>
                          </m:r>
                          <m:sSub>
                            <m:sSubPr>
                              <m:ctrlPr>
                                <a:rPr lang="en-IN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IN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IN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IN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IN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IN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IN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IN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IN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f>
                        <m:fPr>
                          <m:ctrlPr>
                            <a:rPr lang="en-IN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IN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IN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IN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IN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IN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)(</m:t>
                          </m:r>
                          <m:r>
                            <a:rPr lang="en-IN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IN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IN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IN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IN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IN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IN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IN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IN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IN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IN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IN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)(</m:t>
                          </m:r>
                          <m:sSub>
                            <m:sSubPr>
                              <m:ctrlPr>
                                <a:rPr lang="en-IN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IN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IN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IN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IN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IN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IN" sz="1600"/>
              </a:p>
            </p:txBody>
          </p:sp>
        </mc:Choice>
        <mc:Fallback xmlns="">
          <p:sp>
            <p:nvSpPr>
              <p:cNvPr id="5133" name="Object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971098" y="3142233"/>
                <a:ext cx="6924901" cy="64746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34" name="Object 14"/>
              <p:cNvSpPr txBox="1"/>
              <p:nvPr/>
            </p:nvSpPr>
            <p:spPr bwMode="auto">
              <a:xfrm>
                <a:off x="208972" y="3883414"/>
                <a:ext cx="3486150" cy="641699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IN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IN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IN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IN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IN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IN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IN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IN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d>
                            <m:dPr>
                              <m:ctrlPr>
                                <a:rPr lang="en-IN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IN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IN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IN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IN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IN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IN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,⋯,</m:t>
                          </m:r>
                          <m:d>
                            <m:dPr>
                              <m:ctrlPr>
                                <a:rPr lang="en-IN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IN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IN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a:rPr lang="en-IN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IN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IN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IN" sz="1600"/>
              </a:p>
            </p:txBody>
          </p:sp>
        </mc:Choice>
        <mc:Fallback xmlns="">
          <p:sp>
            <p:nvSpPr>
              <p:cNvPr id="5134" name="Object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08972" y="3883414"/>
                <a:ext cx="3486150" cy="6416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35" name="Object 15"/>
              <p:cNvSpPr txBox="1"/>
              <p:nvPr/>
            </p:nvSpPr>
            <p:spPr bwMode="auto">
              <a:xfrm>
                <a:off x="1987957" y="4084612"/>
                <a:ext cx="7108097" cy="133350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16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IN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IN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N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IN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f>
                        <m:fPr>
                          <m:ctrlPr>
                            <a:rPr lang="en-IN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IN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IN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IN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IN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ctrlPr>
                                <a:rPr lang="en-IN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IN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IN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IN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d>
                          <m:r>
                            <a:rPr lang="en-IN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⋯</m:t>
                          </m:r>
                          <m:d>
                            <m:dPr>
                              <m:ctrlPr>
                                <a:rPr lang="en-IN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IN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IN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IN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d>
                            <m:dPr>
                              <m:ctrlPr>
                                <a:rPr lang="en-IN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IN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IN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IN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IN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IN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ctrlPr>
                                <a:rPr lang="en-IN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IN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IN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IN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IN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IN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d>
                          <m:r>
                            <a:rPr lang="en-IN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⋯</m:t>
                          </m:r>
                          <m:d>
                            <m:dPr>
                              <m:ctrlPr>
                                <a:rPr lang="en-IN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IN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IN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IN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IN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IN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en-IN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IN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IN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f>
                        <m:fPr>
                          <m:ctrlPr>
                            <a:rPr lang="en-IN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IN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IN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IN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IN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ctrlPr>
                                <a:rPr lang="en-IN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IN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IN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IN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d>
                          <m:r>
                            <a:rPr lang="en-IN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⋯</m:t>
                          </m:r>
                          <m:d>
                            <m:dPr>
                              <m:ctrlPr>
                                <a:rPr lang="en-IN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IN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IN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IN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d>
                            <m:dPr>
                              <m:ctrlPr>
                                <a:rPr lang="en-IN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IN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IN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IN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IN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IN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ctrlPr>
                                <a:rPr lang="en-IN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IN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IN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IN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IN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IN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d>
                          <m:r>
                            <a:rPr lang="en-IN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⋯</m:t>
                          </m:r>
                          <m:d>
                            <m:dPr>
                              <m:ctrlPr>
                                <a:rPr lang="en-IN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IN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IN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IN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IN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IN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en-IN" sz="1600" i="1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16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              </m:t>
                      </m:r>
                      <m:r>
                        <a:rPr lang="en-IN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+⋯+</m:t>
                      </m:r>
                      <m:sSub>
                        <m:sSubPr>
                          <m:ctrlPr>
                            <a:rPr lang="en-IN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IN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f>
                        <m:fPr>
                          <m:ctrlPr>
                            <a:rPr lang="en-IN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IN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IN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IN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IN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IN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)(</m:t>
                          </m:r>
                          <m:r>
                            <a:rPr lang="en-IN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IN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IN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IN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IN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)⋯(</m:t>
                          </m:r>
                          <m:r>
                            <a:rPr lang="en-IN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IN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IN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IN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IN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IN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IN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IN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IN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en-IN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IN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IN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IN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)(</m:t>
                          </m:r>
                          <m:sSub>
                            <m:sSubPr>
                              <m:ctrlPr>
                                <a:rPr lang="en-IN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IN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en-IN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IN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IN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IN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)⋯(</m:t>
                          </m:r>
                          <m:sSub>
                            <m:sSubPr>
                              <m:ctrlPr>
                                <a:rPr lang="en-IN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IN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en-IN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IN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IN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IN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IN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IN" sz="1600"/>
              </a:p>
            </p:txBody>
          </p:sp>
        </mc:Choice>
        <mc:Fallback xmlns="">
          <p:sp>
            <p:nvSpPr>
              <p:cNvPr id="5135" name="Object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987957" y="4084612"/>
                <a:ext cx="7108097" cy="133350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36" name="Line 16"/>
          <p:cNvSpPr>
            <a:spLocks noChangeShapeType="1"/>
          </p:cNvSpPr>
          <p:nvPr/>
        </p:nvSpPr>
        <p:spPr bwMode="auto">
          <a:xfrm>
            <a:off x="37778" y="1879537"/>
            <a:ext cx="8534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 sz="1600"/>
          </a:p>
        </p:txBody>
      </p:sp>
      <p:sp>
        <p:nvSpPr>
          <p:cNvPr id="5137" name="Line 17"/>
          <p:cNvSpPr>
            <a:spLocks noChangeShapeType="1"/>
          </p:cNvSpPr>
          <p:nvPr/>
        </p:nvSpPr>
        <p:spPr bwMode="auto">
          <a:xfrm>
            <a:off x="37778" y="2687799"/>
            <a:ext cx="8534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 sz="1600"/>
          </a:p>
        </p:txBody>
      </p:sp>
      <p:sp>
        <p:nvSpPr>
          <p:cNvPr id="5138" name="Line 18"/>
          <p:cNvSpPr>
            <a:spLocks noChangeShapeType="1"/>
          </p:cNvSpPr>
          <p:nvPr/>
        </p:nvSpPr>
        <p:spPr bwMode="auto">
          <a:xfrm>
            <a:off x="37778" y="3803940"/>
            <a:ext cx="8534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Object 3"/>
              <p:cNvSpPr txBox="1"/>
              <p:nvPr/>
            </p:nvSpPr>
            <p:spPr>
              <a:xfrm>
                <a:off x="1987957" y="5418112"/>
                <a:ext cx="2805387" cy="108519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IN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IN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IN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ctrlPr>
                            <a:rPr lang="en-I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I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I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I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b>
                            <m:sSubPr>
                              <m:ctrlPr>
                                <a:rPr lang="en-I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I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nary>
                            <m:naryPr>
                              <m:chr m:val="∏"/>
                              <m:ctrlPr>
                                <a:rPr lang="en-I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eqArr>
                                <m:eqArrPr>
                                  <m:ctrlPr>
                                    <a:rPr lang="en-IN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IN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&amp;</m:t>
                                  </m:r>
                                  <m:r>
                                    <a:rPr lang="en-IN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IN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e>
                                <m:e>
                                  <m:r>
                                    <a:rPr lang="en-IN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&amp;</m:t>
                                  </m:r>
                                  <m:r>
                                    <a:rPr lang="en-IN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IN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≠</m:t>
                                  </m:r>
                                  <m:r>
                                    <a:rPr lang="en-IN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eqArr>
                            </m:sub>
                            <m:sup>
                              <m:r>
                                <a:rPr lang="en-I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f>
                                <m:fPr>
                                  <m:ctrlPr>
                                    <a:rPr lang="en-IN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N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IN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IN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IN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IN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IN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num>
                                <m:den>
                                  <m:r>
                                    <a:rPr lang="en-IN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IN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IN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IN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IN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IN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IN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den>
                              </m:f>
                            </m:e>
                          </m:nary>
                        </m:e>
                      </m:nary>
                    </m:oMath>
                  </m:oMathPara>
                </a14:m>
                <a:endParaRPr lang="en-IN"/>
              </a:p>
            </p:txBody>
          </p:sp>
        </mc:Choice>
        <mc:Fallback xmlns="">
          <p:sp>
            <p:nvSpPr>
              <p:cNvPr id="4" name="Object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7957" y="5418112"/>
                <a:ext cx="2805387" cy="108519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1601E623-7F16-FB8B-1CC9-A9A7B57D80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Lagrange Interpolating Polynomial</a:t>
            </a:r>
          </a:p>
        </p:txBody>
      </p:sp>
    </p:spTree>
    <p:extLst>
      <p:ext uri="{BB962C8B-B14F-4D97-AF65-F5344CB8AC3E}">
        <p14:creationId xmlns:p14="http://schemas.microsoft.com/office/powerpoint/2010/main" val="3002239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5" grpId="0"/>
      <p:bldP spid="5126" grpId="0"/>
      <p:bldP spid="5127" grpId="0"/>
      <p:bldP spid="5128" grpId="0"/>
      <p:bldP spid="5129" grpId="0"/>
      <p:bldP spid="5130" grpId="0"/>
      <p:bldP spid="5131" grpId="0"/>
      <p:bldP spid="5133" grpId="0"/>
      <p:bldP spid="5134" grpId="0"/>
      <p:bldP spid="5135" grpId="0"/>
      <p:bldP spid="5136" grpId="0" animBg="1"/>
      <p:bldP spid="5137" grpId="0" animBg="1"/>
      <p:bldP spid="5138" grpId="0" animBg="1"/>
      <p:bldP spid="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149" name="Text Box 5"/>
              <p:cNvSpPr txBox="1">
                <a:spLocks noChangeArrowheads="1"/>
              </p:cNvSpPr>
              <p:nvPr/>
            </p:nvSpPr>
            <p:spPr bwMode="auto">
              <a:xfrm>
                <a:off x="228600" y="1209098"/>
                <a:ext cx="8534400" cy="3693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en-US"/>
                  <a:t>Data: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{(−</m:t>
                    </m:r>
                    <m:r>
                      <a:rPr lang="en-US" altLang="en-US" i="1" dirty="0">
                        <a:latin typeface="Cambria Math" panose="02040503050406030204" pitchFamily="18" charset="0"/>
                      </a:rPr>
                      <m:t>1,−4),(0,−5),(1,−2)}</m:t>
                    </m:r>
                  </m:oMath>
                </a14:m>
                <a:endParaRPr lang="en-US" altLang="en-US"/>
              </a:p>
            </p:txBody>
          </p:sp>
        </mc:Choice>
        <mc:Fallback xmlns="">
          <p:sp>
            <p:nvSpPr>
              <p:cNvPr id="6149" name="Text 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28600" y="1209098"/>
                <a:ext cx="8534400" cy="369332"/>
              </a:xfrm>
              <a:prstGeom prst="rect">
                <a:avLst/>
              </a:prstGeom>
              <a:blipFill>
                <a:blip r:embed="rId2"/>
                <a:stretch>
                  <a:fillRect l="-643" t="-8197" b="-24590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50" name="Object 6"/>
              <p:cNvSpPr txBox="1"/>
              <p:nvPr/>
            </p:nvSpPr>
            <p:spPr bwMode="auto">
              <a:xfrm>
                <a:off x="225778" y="2016471"/>
                <a:ext cx="8229600" cy="2848344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spAutoFit/>
              </a:bodyPr>
              <a:lstStyle/>
              <a:p>
                <a:pPr>
                  <a:lnSpc>
                    <a:spcPct val="16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IN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IN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IN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)=−4</m:t>
                      </m:r>
                      <m:f>
                        <m:fPr>
                          <m:ctrlPr>
                            <a:rPr lang="en-I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I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I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−0)(</m:t>
                          </m:r>
                          <m:r>
                            <a:rPr lang="en-I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I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−1)</m:t>
                          </m:r>
                        </m:num>
                        <m:den>
                          <m:r>
                            <a:rPr lang="en-I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(−1−0)(−1−1)</m:t>
                          </m:r>
                        </m:den>
                      </m:f>
                      <m:r>
                        <a:rPr lang="en-IN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+−5</m:t>
                      </m:r>
                      <m:f>
                        <m:fPr>
                          <m:ctrlPr>
                            <a:rPr lang="en-I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I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I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+1)(</m:t>
                          </m:r>
                          <m:r>
                            <a:rPr lang="en-I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I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−1)</m:t>
                          </m:r>
                        </m:num>
                        <m:den>
                          <m:r>
                            <a:rPr lang="en-I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(0+1)(0−1)</m:t>
                          </m:r>
                        </m:den>
                      </m:f>
                      <m:r>
                        <a:rPr lang="en-IN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+−2</m:t>
                      </m:r>
                      <m:f>
                        <m:fPr>
                          <m:ctrlPr>
                            <a:rPr lang="en-I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I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I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+1)(</m:t>
                          </m:r>
                          <m:r>
                            <a:rPr lang="en-I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I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−0)</m:t>
                          </m:r>
                        </m:num>
                        <m:den>
                          <m:r>
                            <a:rPr lang="en-I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(1+1)(1−0)</m:t>
                          </m:r>
                        </m:den>
                      </m:f>
                    </m:oMath>
                    <m:oMath xmlns:m="http://schemas.openxmlformats.org/officeDocument/2006/math">
                      <m:r>
                        <a:rPr lang="en-IN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  =</m:t>
                      </m:r>
                      <m:f>
                        <m:fPr>
                          <m:ctrlPr>
                            <a:rPr lang="en-I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−4</m:t>
                          </m:r>
                        </m:num>
                        <m:den>
                          <m:r>
                            <a:rPr lang="en-I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en-I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I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I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I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I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IN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I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−5</m:t>
                          </m:r>
                        </m:num>
                        <m:den>
                          <m:r>
                            <a:rPr lang="en-I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  <m:d>
                        <m:dPr>
                          <m:ctrlPr>
                            <a:rPr lang="en-I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I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I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I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IN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I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</m:num>
                        <m:den>
                          <m:r>
                            <a:rPr lang="en-I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en-I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I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I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I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I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en-IN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  =−2</m:t>
                      </m:r>
                      <m:sSup>
                        <m:sSupPr>
                          <m:ctrlPr>
                            <a:rPr lang="en-I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I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IN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en-IN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IN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+5</m:t>
                      </m:r>
                      <m:sSup>
                        <m:sSupPr>
                          <m:ctrlPr>
                            <a:rPr lang="en-I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I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IN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−5−</m:t>
                      </m:r>
                      <m:sSup>
                        <m:sSupPr>
                          <m:ctrlPr>
                            <a:rPr lang="en-I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I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IN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IN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  <m:oMath xmlns:m="http://schemas.openxmlformats.org/officeDocument/2006/math">
                      <m:r>
                        <a:rPr lang="en-IN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  =2</m:t>
                      </m:r>
                      <m:sSup>
                        <m:sSupPr>
                          <m:ctrlPr>
                            <a:rPr lang="en-I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I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IN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N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IN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−5</m:t>
                      </m:r>
                    </m:oMath>
                  </m:oMathPara>
                </a14:m>
                <a:endParaRPr lang="en-IN"/>
              </a:p>
            </p:txBody>
          </p:sp>
        </mc:Choice>
        <mc:Fallback xmlns="">
          <p:sp>
            <p:nvSpPr>
              <p:cNvPr id="6150" name="Object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25778" y="2016471"/>
                <a:ext cx="8229600" cy="284834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51" name="Text Box 7"/>
              <p:cNvSpPr txBox="1">
                <a:spLocks noChangeArrowheads="1"/>
              </p:cNvSpPr>
              <p:nvPr/>
            </p:nvSpPr>
            <p:spPr bwMode="auto">
              <a:xfrm>
                <a:off x="180654" y="4900684"/>
                <a:ext cx="8077200" cy="175432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lnSpc>
                    <a:spcPct val="150000"/>
                  </a:lnSpc>
                  <a:spcBef>
                    <a:spcPct val="50000"/>
                  </a:spcBef>
                </a:pPr>
                <a:r>
                  <a:rPr lang="en-US" altLang="en-US"/>
                  <a:t>Plugging in the values of </a:t>
                </a:r>
                <a:r>
                  <a:rPr lang="en-US" altLang="en-US" i="1">
                    <a:latin typeface="Times New Roman" pitchFamily="18" charset="0"/>
                  </a:rPr>
                  <a:t>x,</a:t>
                </a:r>
                <a:r>
                  <a:rPr lang="en-US" altLang="en-US"/>
                  <a:t> we get:</a:t>
                </a:r>
              </a:p>
              <a:p>
                <a:pPr lvl="2">
                  <a:lnSpc>
                    <a:spcPct val="150000"/>
                  </a:lnSpc>
                  <a:spcBef>
                    <a:spcPct val="5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i="1" dirty="0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en-US" i="1" dirty="0" smtClean="0">
                          <a:latin typeface="Cambria Math" panose="02040503050406030204" pitchFamily="18" charset="0"/>
                        </a:rPr>
                        <m:t>(−1) = 2(−1)2 + −1 −5 = 2−1−5 = −4</m:t>
                      </m:r>
                    </m:oMath>
                  </m:oMathPara>
                </a14:m>
                <a:endParaRPr lang="en-US" altLang="en-US"/>
              </a:p>
              <a:p>
                <a:pPr lvl="2">
                  <a:lnSpc>
                    <a:spcPct val="150000"/>
                  </a:lnSpc>
                  <a:spcBef>
                    <a:spcPct val="5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i="1" dirty="0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en-US" i="1" dirty="0" smtClean="0">
                          <a:latin typeface="Cambria Math" panose="02040503050406030204" pitchFamily="18" charset="0"/>
                        </a:rPr>
                        <m:t>(0) = 2(0)2 + 0 −5 = 0 + 0 − 5 = −5</m:t>
                      </m:r>
                    </m:oMath>
                  </m:oMathPara>
                </a14:m>
                <a:endParaRPr lang="en-US" altLang="en-US"/>
              </a:p>
              <a:p>
                <a:pPr lvl="2">
                  <a:lnSpc>
                    <a:spcPct val="150000"/>
                  </a:lnSpc>
                  <a:spcBef>
                    <a:spcPct val="5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i="1" dirty="0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en-US" i="1" dirty="0" smtClean="0">
                          <a:latin typeface="Cambria Math" panose="02040503050406030204" pitchFamily="18" charset="0"/>
                        </a:rPr>
                        <m:t>(1) = 2(1)2 + 1 −5 = 2 + 1 − 5 = −2</m:t>
                      </m:r>
                    </m:oMath>
                  </m:oMathPara>
                </a14:m>
                <a:endParaRPr lang="en-US" altLang="en-US"/>
              </a:p>
            </p:txBody>
          </p:sp>
        </mc:Choice>
        <mc:Fallback xmlns="">
          <p:sp>
            <p:nvSpPr>
              <p:cNvPr id="6151" name="Text 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80654" y="4900684"/>
                <a:ext cx="8077200" cy="1754326"/>
              </a:xfrm>
              <a:prstGeom prst="rect">
                <a:avLst/>
              </a:prstGeom>
              <a:blipFill>
                <a:blip r:embed="rId4"/>
                <a:stretch>
                  <a:fillRect l="-679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205F08AA-D304-9955-B5EE-ACB92695A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Validation with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Object 3">
                <a:extLst>
                  <a:ext uri="{FF2B5EF4-FFF2-40B4-BE49-F238E27FC236}">
                    <a16:creationId xmlns:a16="http://schemas.microsoft.com/office/drawing/2014/main" id="{CE1C367B-3B08-2475-4D1A-338A1B2C3134}"/>
                  </a:ext>
                </a:extLst>
              </p:cNvPr>
              <p:cNvSpPr txBox="1"/>
              <p:nvPr/>
            </p:nvSpPr>
            <p:spPr>
              <a:xfrm>
                <a:off x="5014638" y="1101272"/>
                <a:ext cx="2805387" cy="108519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IN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IN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IN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ctrlPr>
                            <a:rPr lang="en-I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I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I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I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b>
                            <m:sSubPr>
                              <m:ctrlPr>
                                <a:rPr lang="en-I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I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nary>
                            <m:naryPr>
                              <m:chr m:val="∏"/>
                              <m:ctrlPr>
                                <a:rPr lang="en-I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eqArr>
                                <m:eqArrPr>
                                  <m:ctrlPr>
                                    <a:rPr lang="en-IN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IN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&amp;</m:t>
                                  </m:r>
                                  <m:r>
                                    <a:rPr lang="en-IN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IN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e>
                                <m:e>
                                  <m:r>
                                    <a:rPr lang="en-IN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&amp;</m:t>
                                  </m:r>
                                  <m:r>
                                    <a:rPr lang="en-IN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IN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≠</m:t>
                                  </m:r>
                                  <m:r>
                                    <a:rPr lang="en-IN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eqArr>
                            </m:sub>
                            <m:sup>
                              <m:r>
                                <a:rPr lang="en-I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f>
                                <m:fPr>
                                  <m:ctrlPr>
                                    <a:rPr lang="en-IN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N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IN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IN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IN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IN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IN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num>
                                <m:den>
                                  <m:r>
                                    <a:rPr lang="en-IN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IN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IN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IN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IN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IN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IN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den>
                              </m:f>
                            </m:e>
                          </m:nary>
                        </m:e>
                      </m:nary>
                    </m:oMath>
                  </m:oMathPara>
                </a14:m>
                <a:endParaRPr lang="en-IN"/>
              </a:p>
            </p:txBody>
          </p:sp>
        </mc:Choice>
        <mc:Fallback xmlns="">
          <p:sp>
            <p:nvSpPr>
              <p:cNvPr id="4" name="Object 3">
                <a:extLst>
                  <a:ext uri="{FF2B5EF4-FFF2-40B4-BE49-F238E27FC236}">
                    <a16:creationId xmlns:a16="http://schemas.microsoft.com/office/drawing/2014/main" id="{CE1C367B-3B08-2475-4D1A-338A1B2C31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4638" y="1101272"/>
                <a:ext cx="2805387" cy="108519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7471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50" grpId="0"/>
      <p:bldP spid="6151" grpId="0" uiExpand="1" build="p" bldLvl="5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0654" y="202990"/>
            <a:ext cx="7902190" cy="554587"/>
          </a:xfrm>
        </p:spPr>
        <p:txBody>
          <a:bodyPr/>
          <a:lstStyle/>
          <a:p>
            <a:r>
              <a:rPr lang="en-IN"/>
              <a:t>Simpson’s rule as a quadratic interpolation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73CAFEF-1902-1448-7B01-340AD15C08C8}"/>
                  </a:ext>
                </a:extLst>
              </p:cNvPr>
              <p:cNvSpPr txBox="1"/>
              <p:nvPr/>
            </p:nvSpPr>
            <p:spPr>
              <a:xfrm>
                <a:off x="3034407" y="994517"/>
                <a:ext cx="2962038" cy="9651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16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IN" sz="16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IN" sz="16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IN" sz="16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ctrlPr>
                            <a:rPr lang="en-IN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IN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IN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IN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b>
                            <m:sSubPr>
                              <m:ctrlPr>
                                <a:rPr lang="en-IN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IN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nary>
                            <m:naryPr>
                              <m:chr m:val="∏"/>
                              <m:ctrlPr>
                                <a:rPr lang="en-IN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eqArr>
                                <m:eqArrPr>
                                  <m:ctrlPr>
                                    <a:rPr lang="en-IN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IN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&amp;</m:t>
                                  </m:r>
                                  <m:r>
                                    <a:rPr lang="en-IN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IN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e>
                                <m:e>
                                  <m:r>
                                    <a:rPr lang="en-IN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&amp;</m:t>
                                  </m:r>
                                  <m:r>
                                    <a:rPr lang="en-IN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IN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≠</m:t>
                                  </m:r>
                                  <m:r>
                                    <a:rPr lang="en-IN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eqArr>
                            </m:sub>
                            <m:sup>
                              <m:r>
                                <a:rPr lang="en-IN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f>
                                <m:fPr>
                                  <m:ctrlPr>
                                    <a:rPr lang="en-IN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N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IN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IN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IN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IN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IN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num>
                                <m:den>
                                  <m:r>
                                    <a:rPr lang="en-IN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IN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IN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IN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IN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IN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IN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den>
                              </m:f>
                            </m:e>
                          </m:nary>
                        </m:e>
                      </m:nary>
                    </m:oMath>
                  </m:oMathPara>
                </a14:m>
                <a:endParaRPr lang="en-IN" sz="16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73CAFEF-1902-1448-7B01-340AD15C08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4407" y="994517"/>
                <a:ext cx="2962038" cy="96513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09DF3CD-A9FA-9F49-3743-4F8B625AFAA8}"/>
                  </a:ext>
                </a:extLst>
              </p:cNvPr>
              <p:cNvSpPr txBox="1"/>
              <p:nvPr/>
            </p:nvSpPr>
            <p:spPr>
              <a:xfrm>
                <a:off x="7275148" y="1790451"/>
                <a:ext cx="2739068" cy="55983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1600" i="1" dirty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16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1600" i="1" dirty="0">
                              <a:latin typeface="Cambria Math" panose="02040503050406030204" pitchFamily="18" charset="0"/>
                            </a:rPr>
                            <m:t>h</m:t>
                          </m:r>
                        </m:num>
                        <m:den>
                          <m:r>
                            <a:rPr lang="en-IN" sz="1600" i="1" dirty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d>
                        <m:dPr>
                          <m:ctrlPr>
                            <a:rPr lang="en-IN" sz="16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N" sz="16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16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IN" sz="1600" i="1" dirty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IN" sz="1600" i="1" dirty="0">
                              <a:latin typeface="Cambria Math" panose="02040503050406030204" pitchFamily="18" charset="0"/>
                            </a:rPr>
                            <m:t>+4</m:t>
                          </m:r>
                          <m:sSub>
                            <m:sSubPr>
                              <m:ctrlPr>
                                <a:rPr lang="en-IN" sz="16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16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IN" sz="1600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IN" sz="1600" i="1" dirty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IN" sz="16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16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IN" sz="1600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IN" sz="160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09DF3CD-A9FA-9F49-3743-4F8B625AFA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5148" y="1790451"/>
                <a:ext cx="2739068" cy="55983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AB900BF-4A2F-1ECB-1EF6-F6504FB47271}"/>
                  </a:ext>
                </a:extLst>
              </p:cNvPr>
              <p:cNvSpPr txBox="1"/>
              <p:nvPr/>
            </p:nvSpPr>
            <p:spPr>
              <a:xfrm>
                <a:off x="5151710" y="996287"/>
                <a:ext cx="4772024" cy="8392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ctrlPr>
                            <a:rPr lang="en-IN" sz="16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IN" sz="16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IN" sz="1600" i="1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  <m:sup>
                          <m:r>
                            <a:rPr lang="en-IN" sz="1600" i="1">
                              <a:latin typeface="Cambria Math" panose="02040503050406030204" pitchFamily="18" charset="0"/>
                            </a:rPr>
                            <m:t>h</m:t>
                          </m:r>
                        </m:sup>
                        <m:e>
                          <m:r>
                            <a:rPr lang="en-IN" sz="1600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IN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IN" sz="16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sz="1600" i="1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  <m:r>
                        <a:rPr lang="en-IN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IN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IN" sz="16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IN" sz="1600" i="1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  <m:sup>
                          <m:r>
                            <a:rPr lang="en-IN" sz="1600" i="1">
                              <a:latin typeface="Cambria Math" panose="02040503050406030204" pitchFamily="18" charset="0"/>
                            </a:rPr>
                            <m:t>h</m:t>
                          </m:r>
                        </m:sup>
                        <m:e>
                          <m:d>
                            <m:dPr>
                              <m:ctrlPr>
                                <a:rPr lang="en-IN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16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sSup>
                                <m:sSupPr>
                                  <m:ctrlPr>
                                    <a:rPr lang="en-IN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IN" sz="16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IN" sz="1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IN" sz="16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IN" sz="1600" i="1">
                                  <a:latin typeface="Cambria Math" panose="02040503050406030204" pitchFamily="18" charset="0"/>
                                </a:rPr>
                                <m:t>𝑏𝑥</m:t>
                              </m:r>
                              <m:r>
                                <a:rPr lang="en-IN" sz="16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IN" sz="16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d>
                          <m:r>
                            <a:rPr lang="en-IN" sz="16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sz="1600" i="1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en-IN" sz="160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AB900BF-4A2F-1ECB-1EF6-F6504FB472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1710" y="996287"/>
                <a:ext cx="4772024" cy="83926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bject 13">
                <a:extLst>
                  <a:ext uri="{FF2B5EF4-FFF2-40B4-BE49-F238E27FC236}">
                    <a16:creationId xmlns:a16="http://schemas.microsoft.com/office/drawing/2014/main" id="{2AD40AFD-0E20-CC6A-11FA-8857145CAB14}"/>
                  </a:ext>
                </a:extLst>
              </p:cNvPr>
              <p:cNvSpPr txBox="1"/>
              <p:nvPr/>
            </p:nvSpPr>
            <p:spPr bwMode="auto">
              <a:xfrm>
                <a:off x="33558" y="1904519"/>
                <a:ext cx="6924901" cy="64746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IN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IN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IN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lang="en-IN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IN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f>
                        <m:fPr>
                          <m:ctrlPr>
                            <a:rPr lang="en-IN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IN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IN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IN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IN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IN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)(</m:t>
                          </m:r>
                          <m:r>
                            <a:rPr lang="en-IN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IN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IN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IN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IN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IN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IN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IN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IN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IN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IN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IN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)(</m:t>
                          </m:r>
                          <m:sSub>
                            <m:sSubPr>
                              <m:ctrlPr>
                                <a:rPr lang="en-IN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IN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IN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IN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IN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IN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IN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IN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IN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f>
                        <m:fPr>
                          <m:ctrlPr>
                            <a:rPr lang="en-IN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IN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IN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IN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IN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IN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)(</m:t>
                          </m:r>
                          <m:r>
                            <a:rPr lang="en-IN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IN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IN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IN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IN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IN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IN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IN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IN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IN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IN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IN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)(</m:t>
                          </m:r>
                          <m:sSub>
                            <m:sSubPr>
                              <m:ctrlPr>
                                <a:rPr lang="en-IN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IN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IN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IN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IN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IN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IN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IN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IN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f>
                        <m:fPr>
                          <m:ctrlPr>
                            <a:rPr lang="en-IN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IN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IN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IN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IN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IN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)(</m:t>
                          </m:r>
                          <m:r>
                            <a:rPr lang="en-IN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IN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IN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IN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IN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IN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IN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IN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IN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IN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IN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IN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)(</m:t>
                          </m:r>
                          <m:sSub>
                            <m:sSubPr>
                              <m:ctrlPr>
                                <a:rPr lang="en-IN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IN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IN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IN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IN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IN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IN" sz="1600"/>
              </a:p>
            </p:txBody>
          </p:sp>
        </mc:Choice>
        <mc:Fallback xmlns="">
          <p:sp>
            <p:nvSpPr>
              <p:cNvPr id="12" name="Object 13">
                <a:extLst>
                  <a:ext uri="{FF2B5EF4-FFF2-40B4-BE49-F238E27FC236}">
                    <a16:creationId xmlns:a16="http://schemas.microsoft.com/office/drawing/2014/main" id="{2AD40AFD-0E20-CC6A-11FA-8857145CAB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3558" y="1904519"/>
                <a:ext cx="6924901" cy="64746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Object 13">
                <a:extLst>
                  <a:ext uri="{FF2B5EF4-FFF2-40B4-BE49-F238E27FC236}">
                    <a16:creationId xmlns:a16="http://schemas.microsoft.com/office/drawing/2014/main" id="{AF5C6257-FFCA-6E8B-97D3-CF54363893C0}"/>
                  </a:ext>
                </a:extLst>
              </p:cNvPr>
              <p:cNvSpPr txBox="1"/>
              <p:nvPr/>
            </p:nvSpPr>
            <p:spPr bwMode="auto">
              <a:xfrm>
                <a:off x="33557" y="2856476"/>
                <a:ext cx="6924901" cy="64746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16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IN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IN" sz="16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N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IN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f>
                        <m:fPr>
                          <m:ctrlPr>
                            <a:rPr lang="en-IN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IN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IN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−0)(</m:t>
                          </m:r>
                          <m:r>
                            <a:rPr lang="en-IN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IN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IN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IN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IN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IN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IN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IN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IN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IN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)(</m:t>
                          </m:r>
                          <m:r>
                            <a:rPr lang="en-IN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IN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IN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IN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IN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IN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IN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IN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f>
                        <m:fPr>
                          <m:ctrlPr>
                            <a:rPr lang="en-IN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IN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IN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IN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IN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)(</m:t>
                          </m:r>
                          <m:r>
                            <a:rPr lang="en-IN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IN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IN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IN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IN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IN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0+</m:t>
                          </m:r>
                          <m:r>
                            <a:rPr lang="en-IN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IN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)(</m:t>
                          </m:r>
                          <m:r>
                            <a:rPr lang="en-IN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IN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IN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IN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IN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IN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IN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f>
                        <m:fPr>
                          <m:ctrlPr>
                            <a:rPr lang="en-IN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IN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IN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IN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IN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)(</m:t>
                          </m:r>
                          <m:r>
                            <a:rPr lang="en-IN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IN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−0)</m:t>
                          </m:r>
                        </m:num>
                        <m:den>
                          <m:r>
                            <a:rPr lang="en-IN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IN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IN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IN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IN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)(</m:t>
                          </m:r>
                          <m:r>
                            <a:rPr lang="en-IN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IN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IN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IN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IN" sz="1600"/>
              </a:p>
            </p:txBody>
          </p:sp>
        </mc:Choice>
        <mc:Fallback xmlns="">
          <p:sp>
            <p:nvSpPr>
              <p:cNvPr id="13" name="Object 13">
                <a:extLst>
                  <a:ext uri="{FF2B5EF4-FFF2-40B4-BE49-F238E27FC236}">
                    <a16:creationId xmlns:a16="http://schemas.microsoft.com/office/drawing/2014/main" id="{AF5C6257-FFCA-6E8B-97D3-CF54363893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3557" y="2856476"/>
                <a:ext cx="6924901" cy="64746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Object 11">
                <a:extLst>
                  <a:ext uri="{FF2B5EF4-FFF2-40B4-BE49-F238E27FC236}">
                    <a16:creationId xmlns:a16="http://schemas.microsoft.com/office/drawing/2014/main" id="{6F5B2DEC-B254-2303-0DFD-53F26B03BD08}"/>
                  </a:ext>
                </a:extLst>
              </p:cNvPr>
              <p:cNvSpPr txBox="1"/>
              <p:nvPr/>
            </p:nvSpPr>
            <p:spPr bwMode="auto">
              <a:xfrm>
                <a:off x="62016" y="1262568"/>
                <a:ext cx="2910368" cy="34290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:r>
                  <a:rPr lang="en-IN" sz="1600">
                    <a:solidFill>
                      <a:srgbClr val="000000"/>
                    </a:solidFill>
                  </a:rPr>
                  <a:t>For data with three points: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IN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IN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IN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IN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IN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IN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IN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),(</m:t>
                        </m:r>
                        <m:sSub>
                          <m:sSubPr>
                            <m:ctrlPr>
                              <a:rPr lang="en-IN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IN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IN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IN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IN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IN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),(</m:t>
                        </m:r>
                        <m:sSub>
                          <m:sSubPr>
                            <m:ctrlPr>
                              <a:rPr lang="en-IN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IN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IN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IN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IN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IN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endParaRPr lang="en-IN" sz="1600"/>
              </a:p>
            </p:txBody>
          </p:sp>
        </mc:Choice>
        <mc:Fallback xmlns="">
          <p:sp>
            <p:nvSpPr>
              <p:cNvPr id="14" name="Object 11">
                <a:extLst>
                  <a:ext uri="{FF2B5EF4-FFF2-40B4-BE49-F238E27FC236}">
                    <a16:creationId xmlns:a16="http://schemas.microsoft.com/office/drawing/2014/main" id="{6F5B2DEC-B254-2303-0DFD-53F26B03BD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2016" y="1262568"/>
                <a:ext cx="2910368" cy="342900"/>
              </a:xfrm>
              <a:prstGeom prst="rect">
                <a:avLst/>
              </a:prstGeom>
              <a:blipFill>
                <a:blip r:embed="rId7"/>
                <a:stretch>
                  <a:fillRect l="-1046" t="-5357" b="-80357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Object 11">
                <a:extLst>
                  <a:ext uri="{FF2B5EF4-FFF2-40B4-BE49-F238E27FC236}">
                    <a16:creationId xmlns:a16="http://schemas.microsoft.com/office/drawing/2014/main" id="{3EE7E83C-327E-78ED-8116-EB41B0C31B30}"/>
                  </a:ext>
                </a:extLst>
              </p:cNvPr>
              <p:cNvSpPr txBox="1"/>
              <p:nvPr/>
            </p:nvSpPr>
            <p:spPr bwMode="auto">
              <a:xfrm>
                <a:off x="0" y="2554315"/>
                <a:ext cx="2304720" cy="34290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IN" sz="16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IN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IN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IN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IN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IN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IN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),(</m:t>
                          </m:r>
                          <m:r>
                            <a:rPr lang="en-IN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IN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IN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IN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IN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),(</m:t>
                          </m:r>
                          <m:r>
                            <a:rPr lang="en-IN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IN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IN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IN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IN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IN" sz="1600"/>
              </a:p>
            </p:txBody>
          </p:sp>
        </mc:Choice>
        <mc:Fallback xmlns="">
          <p:sp>
            <p:nvSpPr>
              <p:cNvPr id="15" name="Object 11">
                <a:extLst>
                  <a:ext uri="{FF2B5EF4-FFF2-40B4-BE49-F238E27FC236}">
                    <a16:creationId xmlns:a16="http://schemas.microsoft.com/office/drawing/2014/main" id="{3EE7E83C-327E-78ED-8116-EB41B0C31B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0" y="2554315"/>
                <a:ext cx="2304720" cy="342900"/>
              </a:xfrm>
              <a:prstGeom prst="rect">
                <a:avLst/>
              </a:prstGeom>
              <a:blipFill>
                <a:blip r:embed="rId8"/>
                <a:stretch>
                  <a:fillRect b="-8929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Object 13">
                <a:extLst>
                  <a:ext uri="{FF2B5EF4-FFF2-40B4-BE49-F238E27FC236}">
                    <a16:creationId xmlns:a16="http://schemas.microsoft.com/office/drawing/2014/main" id="{7AF4CF86-121F-ED2E-C9EF-FCE659816617}"/>
                  </a:ext>
                </a:extLst>
              </p:cNvPr>
              <p:cNvSpPr txBox="1"/>
              <p:nvPr/>
            </p:nvSpPr>
            <p:spPr bwMode="auto">
              <a:xfrm>
                <a:off x="520220" y="4821212"/>
                <a:ext cx="5157161" cy="55496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16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en-IN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IN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d>
                        <m:dPr>
                          <m:ctrlPr>
                            <a:rPr lang="en-IN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N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IN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IN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IN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IN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IN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IN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IN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h𝑥</m:t>
                          </m:r>
                          <m:r>
                            <a:rPr lang="en-IN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IN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IN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IN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IN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IN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IN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IN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IN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IN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IN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IN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IN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IN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IN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IN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IN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IN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IN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IN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IN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h𝑥</m:t>
                          </m:r>
                        </m:e>
                      </m:d>
                    </m:oMath>
                  </m:oMathPara>
                </a14:m>
                <a:endParaRPr lang="en-IN" sz="1600"/>
              </a:p>
            </p:txBody>
          </p:sp>
        </mc:Choice>
        <mc:Fallback xmlns="">
          <p:sp>
            <p:nvSpPr>
              <p:cNvPr id="18" name="Object 13">
                <a:extLst>
                  <a:ext uri="{FF2B5EF4-FFF2-40B4-BE49-F238E27FC236}">
                    <a16:creationId xmlns:a16="http://schemas.microsoft.com/office/drawing/2014/main" id="{7AF4CF86-121F-ED2E-C9EF-FCE6598166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20220" y="4821212"/>
                <a:ext cx="5157161" cy="55496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Object 13">
                <a:extLst>
                  <a:ext uri="{FF2B5EF4-FFF2-40B4-BE49-F238E27FC236}">
                    <a16:creationId xmlns:a16="http://schemas.microsoft.com/office/drawing/2014/main" id="{D1DFE015-7738-BD03-C01B-417BE568A25F}"/>
                  </a:ext>
                </a:extLst>
              </p:cNvPr>
              <p:cNvSpPr txBox="1"/>
              <p:nvPr/>
            </p:nvSpPr>
            <p:spPr bwMode="auto">
              <a:xfrm>
                <a:off x="529745" y="5383625"/>
                <a:ext cx="5157161" cy="55496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16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en-IN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IN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IN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IN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IN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IN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IN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IN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b>
                                <m:sSubPr>
                                  <m:ctrlPr>
                                    <a:rPr lang="en-IN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IN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IN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IN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IN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sSup>
                            <m:sSupPr>
                              <m:ctrlPr>
                                <a:rPr lang="en-IN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IN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IN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IN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IN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IN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IN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IN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IN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IN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h𝑥</m:t>
                          </m:r>
                          <m:r>
                            <a:rPr lang="en-IN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IN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IN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IN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IN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IN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IN" sz="1600"/>
              </a:p>
            </p:txBody>
          </p:sp>
        </mc:Choice>
        <mc:Fallback xmlns="">
          <p:sp>
            <p:nvSpPr>
              <p:cNvPr id="20" name="Object 13">
                <a:extLst>
                  <a:ext uri="{FF2B5EF4-FFF2-40B4-BE49-F238E27FC236}">
                    <a16:creationId xmlns:a16="http://schemas.microsoft.com/office/drawing/2014/main" id="{D1DFE015-7738-BD03-C01B-417BE568A2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29745" y="5383625"/>
                <a:ext cx="5157161" cy="55496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59B0492-B41B-E1F6-2CD7-5DF0CEC7F38C}"/>
                  </a:ext>
                </a:extLst>
              </p:cNvPr>
              <p:cNvSpPr txBox="1"/>
              <p:nvPr/>
            </p:nvSpPr>
            <p:spPr>
              <a:xfrm>
                <a:off x="5315327" y="5353034"/>
                <a:ext cx="2301387" cy="5549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16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IN" sz="16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en-IN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IN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d>
                        <m:dPr>
                          <m:ctrlPr>
                            <a:rPr lang="en-IN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N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IN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IN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  <m:sSub>
                            <m:sSubPr>
                              <m:ctrlPr>
                                <a:rPr lang="en-IN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IN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IN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IN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IN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IN" sz="160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59B0492-B41B-E1F6-2CD7-5DF0CEC7F3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5327" y="5353034"/>
                <a:ext cx="2301387" cy="55496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416C7DE-7159-33AF-1A02-93902658E560}"/>
                  </a:ext>
                </a:extLst>
              </p:cNvPr>
              <p:cNvSpPr txBox="1"/>
              <p:nvPr/>
            </p:nvSpPr>
            <p:spPr>
              <a:xfrm>
                <a:off x="7702336" y="5490060"/>
                <a:ext cx="1323337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16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IN" sz="16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N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IN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IN" sz="160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416C7DE-7159-33AF-1A02-93902658E5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2336" y="5490060"/>
                <a:ext cx="1323337" cy="338554"/>
              </a:xfrm>
              <a:prstGeom prst="rect">
                <a:avLst/>
              </a:prstGeom>
              <a:blipFill>
                <a:blip r:embed="rId12"/>
                <a:stretch>
                  <a:fillRect b="-363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17EEA13-E7C3-C449-BF91-1D94F923C0B9}"/>
                  </a:ext>
                </a:extLst>
              </p:cNvPr>
              <p:cNvSpPr txBox="1"/>
              <p:nvPr/>
            </p:nvSpPr>
            <p:spPr>
              <a:xfrm>
                <a:off x="-557714" y="5827213"/>
                <a:ext cx="3072314" cy="8392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ctrlPr>
                            <a:rPr lang="en-IN" sz="16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IN" sz="16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IN" sz="1600" i="1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  <m:sup>
                          <m:r>
                            <a:rPr lang="en-IN" sz="1600" i="1">
                              <a:latin typeface="Cambria Math" panose="02040503050406030204" pitchFamily="18" charset="0"/>
                            </a:rPr>
                            <m:t>h</m:t>
                          </m:r>
                        </m:sup>
                        <m:e>
                          <m:d>
                            <m:dPr>
                              <m:ctrlPr>
                                <a:rPr lang="en-IN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16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sSup>
                                <m:sSupPr>
                                  <m:ctrlPr>
                                    <a:rPr lang="en-IN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IN" sz="16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IN" sz="1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IN" sz="16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IN" sz="1600" i="1">
                                  <a:latin typeface="Cambria Math" panose="02040503050406030204" pitchFamily="18" charset="0"/>
                                </a:rPr>
                                <m:t>𝑏𝑥</m:t>
                              </m:r>
                              <m:r>
                                <a:rPr lang="en-IN" sz="16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IN" sz="16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d>
                          <m:r>
                            <a:rPr lang="en-IN" sz="16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sz="1600" i="1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en-IN" sz="160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17EEA13-E7C3-C449-BF91-1D94F923C0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57714" y="5827213"/>
                <a:ext cx="3072314" cy="839269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Object 13">
                <a:extLst>
                  <a:ext uri="{FF2B5EF4-FFF2-40B4-BE49-F238E27FC236}">
                    <a16:creationId xmlns:a16="http://schemas.microsoft.com/office/drawing/2014/main" id="{9F555D0E-0CFE-D919-7396-C63FCDCD2BD1}"/>
                  </a:ext>
                </a:extLst>
              </p:cNvPr>
              <p:cNvSpPr txBox="1"/>
              <p:nvPr/>
            </p:nvSpPr>
            <p:spPr bwMode="auto">
              <a:xfrm>
                <a:off x="501313" y="3511388"/>
                <a:ext cx="6924901" cy="64746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16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N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IN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f>
                        <m:fPr>
                          <m:ctrlPr>
                            <a:rPr lang="en-IN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IN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IN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)(</m:t>
                          </m:r>
                          <m:r>
                            <a:rPr lang="en-IN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IN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IN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IN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IN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IN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IN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IN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)(</m:t>
                          </m:r>
                          <m:r>
                            <a:rPr lang="en-IN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  <m:r>
                            <a:rPr lang="en-IN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IN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IN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IN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IN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f>
                        <m:fPr>
                          <m:ctrlPr>
                            <a:rPr lang="en-IN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IN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IN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IN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IN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)(</m:t>
                          </m:r>
                          <m:r>
                            <a:rPr lang="en-IN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IN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IN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IN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IN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IN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IN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)(</m:t>
                          </m:r>
                          <m:r>
                            <a:rPr lang="en-IN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IN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IN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IN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IN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IN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f>
                        <m:fPr>
                          <m:ctrlPr>
                            <a:rPr lang="en-IN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IN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IN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IN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IN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)(</m:t>
                          </m:r>
                          <m:r>
                            <a:rPr lang="en-IN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IN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IN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IN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IN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IN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IN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)(</m:t>
                          </m:r>
                          <m:r>
                            <a:rPr lang="en-IN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IN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IN" sz="1600"/>
              </a:p>
            </p:txBody>
          </p:sp>
        </mc:Choice>
        <mc:Fallback xmlns="">
          <p:sp>
            <p:nvSpPr>
              <p:cNvPr id="28" name="Object 13">
                <a:extLst>
                  <a:ext uri="{FF2B5EF4-FFF2-40B4-BE49-F238E27FC236}">
                    <a16:creationId xmlns:a16="http://schemas.microsoft.com/office/drawing/2014/main" id="{9F555D0E-0CFE-D919-7396-C63FCDCD2B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01313" y="3511388"/>
                <a:ext cx="6924901" cy="64746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Object 13">
                <a:extLst>
                  <a:ext uri="{FF2B5EF4-FFF2-40B4-BE49-F238E27FC236}">
                    <a16:creationId xmlns:a16="http://schemas.microsoft.com/office/drawing/2014/main" id="{B5770911-DB5E-F172-D26C-43195C50C063}"/>
                  </a:ext>
                </a:extLst>
              </p:cNvPr>
              <p:cNvSpPr txBox="1"/>
              <p:nvPr/>
            </p:nvSpPr>
            <p:spPr bwMode="auto">
              <a:xfrm>
                <a:off x="510735" y="4166300"/>
                <a:ext cx="6924901" cy="64746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16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N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IN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f>
                        <m:fPr>
                          <m:ctrlPr>
                            <a:rPr lang="en-IN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IN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IN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IN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IN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h𝑥</m:t>
                          </m:r>
                          <m:r>
                            <a:rPr lang="en-IN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IN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en-IN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IN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IN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IN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IN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f>
                        <m:fPr>
                          <m:ctrlPr>
                            <a:rPr lang="en-IN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IN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IN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IN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IN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IN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IN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IN" sz="16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IN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IN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IN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IN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f>
                        <m:fPr>
                          <m:ctrlPr>
                            <a:rPr lang="en-IN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IN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IN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IN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IN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h𝑥</m:t>
                          </m:r>
                        </m:num>
                        <m:den>
                          <m:r>
                            <a:rPr lang="en-IN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en-IN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IN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IN" sz="1600"/>
              </a:p>
            </p:txBody>
          </p:sp>
        </mc:Choice>
        <mc:Fallback xmlns="">
          <p:sp>
            <p:nvSpPr>
              <p:cNvPr id="29" name="Object 13">
                <a:extLst>
                  <a:ext uri="{FF2B5EF4-FFF2-40B4-BE49-F238E27FC236}">
                    <a16:creationId xmlns:a16="http://schemas.microsoft.com/office/drawing/2014/main" id="{B5770911-DB5E-F172-D26C-43195C50C0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10735" y="4166300"/>
                <a:ext cx="6924901" cy="64746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1" name="Picture 2">
            <a:extLst>
              <a:ext uri="{FF2B5EF4-FFF2-40B4-BE49-F238E27FC236}">
                <a16:creationId xmlns:a16="http://schemas.microsoft.com/office/drawing/2014/main" id="{6C7DE4DB-6BAE-79BA-4A17-AB0E47E245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0"/>
          <a:stretch/>
        </p:blipFill>
        <p:spPr bwMode="auto">
          <a:xfrm>
            <a:off x="5291078" y="2537389"/>
            <a:ext cx="3876980" cy="28843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37AD2D51-A8E3-592B-F8E6-BE0DC35DF0CF}"/>
                  </a:ext>
                </a:extLst>
              </p:cNvPr>
              <p:cNvSpPr txBox="1"/>
              <p:nvPr/>
            </p:nvSpPr>
            <p:spPr>
              <a:xfrm>
                <a:off x="5724288" y="5941071"/>
                <a:ext cx="4910136" cy="55983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16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num>
                        <m:den>
                          <m:r>
                            <a:rPr lang="en-IN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d>
                        <m:dPr>
                          <m:ctrlPr>
                            <a:rPr lang="en-IN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N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IN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IN" sz="16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IN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sSub>
                            <m:sSubPr>
                              <m:ctrlPr>
                                <a:rPr lang="en-IN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IN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IN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IN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IN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IN" sz="160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37AD2D51-A8E3-592B-F8E6-BE0DC35DF0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4288" y="5941071"/>
                <a:ext cx="4910136" cy="559833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47D21E1-EA63-34FB-E295-7822927DD3E4}"/>
                  </a:ext>
                </a:extLst>
              </p:cNvPr>
              <p:cNvSpPr txBox="1"/>
              <p:nvPr/>
            </p:nvSpPr>
            <p:spPr>
              <a:xfrm>
                <a:off x="1919526" y="5980789"/>
                <a:ext cx="1614487" cy="55983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160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num>
                        <m:den>
                          <m:r>
                            <a:rPr lang="en-IN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d>
                        <m:dPr>
                          <m:ctrlPr>
                            <a:rPr lang="en-IN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IN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sSup>
                            <m:sSupPr>
                              <m:ctrlPr>
                                <a:rPr lang="en-IN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IN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IN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+6</m:t>
                          </m:r>
                          <m:r>
                            <a:rPr lang="en-IN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</m:oMath>
                  </m:oMathPara>
                </a14:m>
                <a:endParaRPr lang="en-IN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47D21E1-EA63-34FB-E295-7822927DD3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9526" y="5980789"/>
                <a:ext cx="1614487" cy="559833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58A3399-7CB4-17C9-52AC-5D1F3FF087AA}"/>
                  </a:ext>
                </a:extLst>
              </p:cNvPr>
              <p:cNvSpPr txBox="1"/>
              <p:nvPr/>
            </p:nvSpPr>
            <p:spPr>
              <a:xfrm>
                <a:off x="2551982" y="5937265"/>
                <a:ext cx="5691186" cy="6455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16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num>
                        <m:den>
                          <m:r>
                            <a:rPr lang="en-IN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d>
                        <m:dPr>
                          <m:ctrlPr>
                            <a:rPr lang="en-IN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f>
                            <m:fPr>
                              <m:ctrlPr>
                                <a:rPr lang="en-IN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IN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IN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IN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a:rPr lang="en-IN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d>
                            <m:dPr>
                              <m:ctrlPr>
                                <a:rPr lang="en-IN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IN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IN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IN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  <m:sSub>
                                <m:sSubPr>
                                  <m:ctrlPr>
                                    <a:rPr lang="en-IN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IN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IN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IN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IN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sSup>
                            <m:sSupPr>
                              <m:ctrlPr>
                                <a:rPr lang="en-IN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IN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IN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+6</m:t>
                          </m:r>
                          <m:d>
                            <m:dPr>
                              <m:ctrlPr>
                                <a:rPr lang="en-IN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IN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IN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IN" sz="160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58A3399-7CB4-17C9-52AC-5D1F3FF087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1982" y="5937265"/>
                <a:ext cx="5691186" cy="645561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46788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  <p:bldP spid="14" grpId="0"/>
      <p:bldP spid="15" grpId="0"/>
      <p:bldP spid="18" grpId="0"/>
      <p:bldP spid="20" grpId="0"/>
      <p:bldP spid="22" grpId="0"/>
      <p:bldP spid="24" grpId="0"/>
      <p:bldP spid="27" grpId="0"/>
      <p:bldP spid="28" grpId="0"/>
      <p:bldP spid="29" grpId="0"/>
      <p:bldP spid="33" grpId="0"/>
      <p:bldP spid="35" grpId="0"/>
      <p:bldP spid="3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2F916B-BFDF-3A9A-478B-3145E7F75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Gaussian quadrature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B2CD1D-D1F6-70B0-DAA8-D096640B75D4}"/>
              </a:ext>
            </a:extLst>
          </p:cNvPr>
          <p:cNvSpPr txBox="1"/>
          <p:nvPr/>
        </p:nvSpPr>
        <p:spPr>
          <a:xfrm>
            <a:off x="180654" y="1014710"/>
            <a:ext cx="87728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1"/>
              <a:t>Quadrature</a:t>
            </a:r>
            <a:r>
              <a:rPr lang="en-IN" sz="1600"/>
              <a:t>: Process of constructing geometrically a square with the same area to be calculated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43B61AC-E8FC-001E-A3B8-73ADFE05348F}"/>
                  </a:ext>
                </a:extLst>
              </p:cNvPr>
              <p:cNvSpPr txBox="1"/>
              <p:nvPr/>
            </p:nvSpPr>
            <p:spPr>
              <a:xfrm>
                <a:off x="4668447" y="1372468"/>
                <a:ext cx="4629150" cy="5582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1600" i="1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IN" sz="16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IN" sz="1600" i="1"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IN" sz="16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IN" sz="16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IN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1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IN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IN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1600" i="1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IN" sz="16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IN" sz="1600" i="1"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IN" sz="16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IN" sz="16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IN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16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≈</m:t>
                      </m:r>
                      <m:sSub>
                        <m:sSubPr>
                          <m:ctrlPr>
                            <a:rPr lang="en-IN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6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IN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N" sz="16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IN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N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IN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IN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IN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6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IN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IN" sz="16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IN" sz="160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43B61AC-E8FC-001E-A3B8-73ADFE0534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8447" y="1372468"/>
                <a:ext cx="4629150" cy="55823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92A9DDF-8642-37B8-DB3A-9779907EF142}"/>
                  </a:ext>
                </a:extLst>
              </p:cNvPr>
              <p:cNvSpPr txBox="1"/>
              <p:nvPr/>
            </p:nvSpPr>
            <p:spPr>
              <a:xfrm>
                <a:off x="900112" y="1230096"/>
                <a:ext cx="4629150" cy="8392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ctrlPr>
                            <a:rPr lang="en-IN" sz="16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IN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IN" sz="16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  <m:e>
                          <m:r>
                            <a:rPr lang="en-IN" sz="1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IN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IN" sz="1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sz="16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  <m:r>
                        <a:rPr lang="en-IN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IN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16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IN" sz="1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IN" sz="16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num>
                        <m:den>
                          <m:r>
                            <a:rPr lang="en-IN" sz="16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IN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1600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IN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16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  <m:r>
                            <a:rPr lang="en-IN" sz="1600" i="1">
                              <a:latin typeface="Cambria Math" panose="02040503050406030204" pitchFamily="18" charset="0"/>
                            </a:rPr>
                            <m:t>+ </m:t>
                          </m:r>
                          <m:r>
                            <a:rPr lang="en-IN" sz="1600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IN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16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IN" sz="160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92A9DDF-8642-37B8-DB3A-9779907EF1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112" y="1230096"/>
                <a:ext cx="4629150" cy="83926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956ADFD-08A7-8933-5339-16135D59ABB5}"/>
                  </a:ext>
                </a:extLst>
              </p:cNvPr>
              <p:cNvSpPr txBox="1"/>
              <p:nvPr/>
            </p:nvSpPr>
            <p:spPr>
              <a:xfrm>
                <a:off x="6510783" y="1992191"/>
                <a:ext cx="2342616" cy="839269"/>
              </a:xfrm>
              <a:prstGeom prst="rect">
                <a:avLst/>
              </a:prstGeom>
              <a:noFill/>
              <a:ln>
                <a:solidFill>
                  <a:srgbClr val="00206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ctrlPr>
                            <a:rPr lang="en-IN" sz="16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IN" sz="1600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IN" sz="1600" i="1"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  <m:e>
                          <m:r>
                            <a:rPr lang="en-IN" sz="1600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IN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IN" sz="16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sz="1600" i="1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  <m:r>
                        <a:rPr lang="en-IN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IN" sz="16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IN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IN" sz="16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IN" sz="1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IN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16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IN" sz="1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IN" sz="1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IN" sz="1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IN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IN" sz="1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IN" sz="1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IN" sz="160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956ADFD-08A7-8933-5339-16135D59AB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0783" y="1992191"/>
                <a:ext cx="2342616" cy="83926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127E294-4B56-231E-6608-9C234BA6CF4D}"/>
                  </a:ext>
                </a:extLst>
              </p:cNvPr>
              <p:cNvSpPr txBox="1"/>
              <p:nvPr/>
            </p:nvSpPr>
            <p:spPr>
              <a:xfrm>
                <a:off x="146757" y="1861007"/>
                <a:ext cx="6115050" cy="8392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ctrlPr>
                            <a:rPr lang="en-IN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IN" sz="1600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IN" sz="1600" i="1"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  <m:e>
                          <m:r>
                            <a:rPr lang="en-IN" sz="1600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IN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IN" sz="16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sz="1600" i="1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  <m:r>
                        <a:rPr lang="en-IN" sz="1600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num>
                        <m:den>
                          <m:r>
                            <a:rPr lang="en-IN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IN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IN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IN" sz="1600" b="0" i="1" smtClean="0"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IN" sz="1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IN" sz="1600" b="0" i="1" smtClean="0">
                              <a:latin typeface="Cambria Math" panose="02040503050406030204" pitchFamily="18" charset="0"/>
                            </a:rPr>
                            <m:t>…+</m:t>
                          </m:r>
                          <m:r>
                            <a:rPr lang="en-IN" sz="16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IN" sz="16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IN" sz="16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IN" sz="16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IN" sz="160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127E294-4B56-231E-6608-9C234BA6CF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757" y="1861007"/>
                <a:ext cx="6115050" cy="83926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137FF90-10B4-9542-FD43-99E6F6F82DD4}"/>
                  </a:ext>
                </a:extLst>
              </p:cNvPr>
              <p:cNvSpPr txBox="1"/>
              <p:nvPr/>
            </p:nvSpPr>
            <p:spPr>
              <a:xfrm>
                <a:off x="146757" y="2697096"/>
                <a:ext cx="8340369" cy="8392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ctrlPr>
                            <a:rPr lang="en-IN" sz="16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IN" sz="1600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IN" sz="1600" i="1"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  <m:e>
                          <m:r>
                            <a:rPr lang="en-IN" sz="1600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IN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IN" sz="16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sz="1600" i="1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  <m:r>
                        <a:rPr lang="en-IN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num>
                        <m:den>
                          <m:r>
                            <a:rPr lang="en-IN" sz="1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IN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IN" sz="16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IN" sz="1600" b="0" i="1" smtClean="0"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IN" sz="1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IN" sz="16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IN" sz="16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IN" sz="16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IN" sz="1600" b="0" i="1" smtClean="0">
                              <a:latin typeface="Cambria Math" panose="02040503050406030204" pitchFamily="18" charset="0"/>
                            </a:rPr>
                            <m:t>…+4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IN" sz="16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IN" sz="16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IN" sz="16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IN" sz="160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137FF90-10B4-9542-FD43-99E6F6F82D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757" y="2697096"/>
                <a:ext cx="8340369" cy="83926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426BB703-0794-1C66-56C5-E1245781AF15}"/>
              </a:ext>
            </a:extLst>
          </p:cNvPr>
          <p:cNvSpPr txBox="1"/>
          <p:nvPr/>
        </p:nvSpPr>
        <p:spPr>
          <a:xfrm>
            <a:off x="174465" y="1391272"/>
            <a:ext cx="87728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/>
              <a:t>Trapezoidal rule: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3061C43-0C1C-2D55-7668-6547AF6ACE4B}"/>
                  </a:ext>
                </a:extLst>
              </p:cNvPr>
              <p:cNvSpPr txBox="1"/>
              <p:nvPr/>
            </p:nvSpPr>
            <p:spPr>
              <a:xfrm>
                <a:off x="146757" y="3459129"/>
                <a:ext cx="4629150" cy="108549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ctrlPr>
                            <a:rPr lang="en-IN" sz="16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IN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IN" sz="16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  <m:e>
                          <m:r>
                            <a:rPr lang="en-IN" sz="1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IN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IN" sz="1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sz="16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  <m:sSub>
                        <m:sSubPr>
                          <m:ctrlPr>
                            <a:rPr lang="en-IN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6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IN" sz="16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IN" sz="16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N" sz="16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IN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N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IN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IN" sz="16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IN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6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IN" sz="16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IN" sz="16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IN" sz="1600"/>
              </a:p>
              <a:p>
                <a:endParaRPr lang="en-IN" sz="160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3061C43-0C1C-2D55-7668-6547AF6ACE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757" y="3459129"/>
                <a:ext cx="4629150" cy="108549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37325E6-DDCD-AF0C-5188-6B91DBE3CCC6}"/>
                  </a:ext>
                </a:extLst>
              </p:cNvPr>
              <p:cNvSpPr txBox="1"/>
              <p:nvPr/>
            </p:nvSpPr>
            <p:spPr>
              <a:xfrm>
                <a:off x="926664" y="3349830"/>
                <a:ext cx="5550060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IN" sz="1600"/>
                  <a:t>Estimate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16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IN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IN" sz="16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IN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16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IN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IN" sz="16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IN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IN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IN" sz="160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16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160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IN" sz="160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IN" sz="1600"/>
                  <a:t> so that the result is accurate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16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160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IN" sz="1600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IN" sz="16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IN" sz="16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IN" sz="16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IN" sz="160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37325E6-DDCD-AF0C-5188-6B91DBE3CC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664" y="3349830"/>
                <a:ext cx="5550060" cy="338554"/>
              </a:xfrm>
              <a:prstGeom prst="rect">
                <a:avLst/>
              </a:prstGeom>
              <a:blipFill>
                <a:blip r:embed="rId8"/>
                <a:stretch>
                  <a:fillRect l="-549" t="-5455" b="-2363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8192BAB-DE6D-74DF-E219-2EAA4E24EA9D}"/>
                  </a:ext>
                </a:extLst>
              </p:cNvPr>
              <p:cNvSpPr txBox="1"/>
              <p:nvPr/>
            </p:nvSpPr>
            <p:spPr>
              <a:xfrm>
                <a:off x="146757" y="4289572"/>
                <a:ext cx="6480716" cy="108549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ctrlPr>
                            <a:rPr lang="en-IN" sz="16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IN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IN" sz="16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  <m:e>
                          <m:d>
                            <m:dPr>
                              <m:ctrlPr>
                                <a:rPr lang="en-IN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IN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</m:e>
                          </m:d>
                          <m:r>
                            <a:rPr lang="en-IN" sz="1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sz="16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en-IN" sz="1600"/>
              </a:p>
              <a:p>
                <a:endParaRPr lang="en-IN" sz="160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8192BAB-DE6D-74DF-E219-2EAA4E24EA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757" y="4289572"/>
                <a:ext cx="6480716" cy="108549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2988BDA-5042-C328-908B-9ADE08F0EF0A}"/>
                  </a:ext>
                </a:extLst>
              </p:cNvPr>
              <p:cNvSpPr txBox="1"/>
              <p:nvPr/>
            </p:nvSpPr>
            <p:spPr>
              <a:xfrm>
                <a:off x="2816882" y="4882417"/>
                <a:ext cx="6480715" cy="5864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16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num>
                        <m:den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sz="16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num>
                        <m:den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en-US" sz="160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2988BDA-5042-C328-908B-9ADE08F0EF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6882" y="4882417"/>
                <a:ext cx="6480715" cy="58644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6244FAA-0264-73B4-61F1-D508AC45F8B4}"/>
                  </a:ext>
                </a:extLst>
              </p:cNvPr>
              <p:cNvSpPr txBox="1"/>
              <p:nvPr/>
            </p:nvSpPr>
            <p:spPr>
              <a:xfrm>
                <a:off x="2683003" y="3718869"/>
                <a:ext cx="6968995" cy="3431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6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IN" sz="16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IN" sz="16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IN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</m:e>
                      </m:d>
                      <m:r>
                        <a:rPr lang="en-IN" sz="16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IN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6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IN" sz="16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160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6244FAA-0264-73B4-61F1-D508AC45F8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3003" y="3718869"/>
                <a:ext cx="6968995" cy="34317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94FC917-0508-A588-BA08-CD3CEA609990}"/>
                  </a:ext>
                </a:extLst>
              </p:cNvPr>
              <p:cNvSpPr txBox="1"/>
              <p:nvPr/>
            </p:nvSpPr>
            <p:spPr>
              <a:xfrm>
                <a:off x="-471589" y="4842972"/>
                <a:ext cx="5140036" cy="73500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f>
                                <m:f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IN" sz="16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f>
                                <m:f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IN" sz="16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den>
                              </m:f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f>
                                <m:f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IN" sz="16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</m:sSubSup>
                    </m:oMath>
                  </m:oMathPara>
                </a14:m>
                <a:endParaRPr lang="en-US" sz="160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94FC917-0508-A588-BA08-CD3CEA6099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71589" y="4842972"/>
                <a:ext cx="5140036" cy="735009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CB71C79-A05E-4C26-317A-E0DCFC426BC9}"/>
                  </a:ext>
                </a:extLst>
              </p:cNvPr>
              <p:cNvSpPr txBox="1"/>
              <p:nvPr/>
            </p:nvSpPr>
            <p:spPr>
              <a:xfrm>
                <a:off x="2217193" y="4132471"/>
                <a:ext cx="6968995" cy="3431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160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CB71C79-A05E-4C26-317A-E0DCFC426B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7193" y="4132471"/>
                <a:ext cx="6968995" cy="343171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5A3CFC4-D3D0-3E67-3985-A8F53BB66401}"/>
                  </a:ext>
                </a:extLst>
              </p:cNvPr>
              <p:cNvSpPr txBox="1"/>
              <p:nvPr/>
            </p:nvSpPr>
            <p:spPr>
              <a:xfrm>
                <a:off x="-38270" y="5781837"/>
                <a:ext cx="1732843" cy="6455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num>
                            <m:den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160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5A3CFC4-D3D0-3E67-3985-A8F53BB664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8270" y="5781837"/>
                <a:ext cx="1732843" cy="645561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E733FF5-43F6-583F-CDCD-7563D9B9751C}"/>
                  </a:ext>
                </a:extLst>
              </p:cNvPr>
              <p:cNvSpPr txBox="1"/>
              <p:nvPr/>
            </p:nvSpPr>
            <p:spPr>
              <a:xfrm>
                <a:off x="2984062" y="5781837"/>
                <a:ext cx="3121635" cy="6455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rad>
                        </m:den>
                      </m:f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num>
                            <m:den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num>
                            <m:den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160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E733FF5-43F6-583F-CDCD-7563D9B975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4062" y="5781837"/>
                <a:ext cx="3121635" cy="64556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80BC5CF-EA52-3611-CE97-CEBFB0BCB772}"/>
                  </a:ext>
                </a:extLst>
              </p:cNvPr>
              <p:cNvSpPr txBox="1"/>
              <p:nvPr/>
            </p:nvSpPr>
            <p:spPr>
              <a:xfrm>
                <a:off x="1472896" y="5781837"/>
                <a:ext cx="1732843" cy="6455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num>
                            <m:den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160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80BC5CF-EA52-3611-CE97-CEBFB0BCB7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2896" y="5781837"/>
                <a:ext cx="1732843" cy="645561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D41B9F5-F14A-588F-EBD9-30100273D068}"/>
                  </a:ext>
                </a:extLst>
              </p:cNvPr>
              <p:cNvSpPr txBox="1"/>
              <p:nvPr/>
            </p:nvSpPr>
            <p:spPr>
              <a:xfrm>
                <a:off x="5884021" y="5781837"/>
                <a:ext cx="3121635" cy="6455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rad>
                        </m:den>
                      </m:f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num>
                            <m:den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num>
                            <m:den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160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D41B9F5-F14A-588F-EBD9-30100273D0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4021" y="5781837"/>
                <a:ext cx="3121635" cy="645561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Equals 29">
            <a:extLst>
              <a:ext uri="{FF2B5EF4-FFF2-40B4-BE49-F238E27FC236}">
                <a16:creationId xmlns:a16="http://schemas.microsoft.com/office/drawing/2014/main" id="{FC5AF187-B9E3-95CF-E3CE-FEE9186DE711}"/>
              </a:ext>
            </a:extLst>
          </p:cNvPr>
          <p:cNvSpPr/>
          <p:nvPr/>
        </p:nvSpPr>
        <p:spPr>
          <a:xfrm rot="5400000">
            <a:off x="5054374" y="4517001"/>
            <a:ext cx="544946" cy="404830"/>
          </a:xfrm>
          <a:prstGeom prst="mathEqual">
            <a:avLst>
              <a:gd name="adj1" fmla="val 5268"/>
              <a:gd name="adj2" fmla="val 3001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6400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3" grpId="0" animBg="1"/>
      <p:bldP spid="15" grpId="0"/>
      <p:bldP spid="16" grpId="0"/>
      <p:bldP spid="17" grpId="0"/>
      <p:bldP spid="18" grpId="0"/>
      <p:bldP spid="19" grpId="0"/>
      <p:bldP spid="3" grpId="0"/>
      <p:bldP spid="6" grpId="0"/>
      <p:bldP spid="8" grpId="0"/>
      <p:bldP spid="12" grpId="0"/>
      <p:bldP spid="14" grpId="0"/>
      <p:bldP spid="23" grpId="0"/>
      <p:bldP spid="27" grpId="0"/>
      <p:bldP spid="28" grpId="0"/>
      <p:bldP spid="29" grpId="0"/>
      <p:bldP spid="3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B4588D-411D-BAFD-FAD3-FA7A745C4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Two-point Gaussian Quadrature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7F0F712-5704-D722-425A-087ABB06DD18}"/>
                  </a:ext>
                </a:extLst>
              </p:cNvPr>
              <p:cNvSpPr txBox="1"/>
              <p:nvPr/>
            </p:nvSpPr>
            <p:spPr>
              <a:xfrm>
                <a:off x="143707" y="993026"/>
                <a:ext cx="9000293" cy="8392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ctrlPr>
                            <a:rPr lang="en-IN" sz="16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IN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IN" sz="16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  <m:e>
                          <m:r>
                            <a:rPr lang="en-IN" sz="1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IN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IN" sz="1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sz="16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  <m:sSub>
                        <m:sSubPr>
                          <m:ctrlPr>
                            <a:rPr lang="en-IN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6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IN" sz="16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IN" sz="16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N" sz="16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IN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N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IN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IN" sz="16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IN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6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IN" sz="16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IN" sz="16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num>
                            <m:den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IN" sz="16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IN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rad>
                            </m:den>
                          </m:f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f>
                            <m:f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num>
                            <m:den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num>
                            <m:den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num>
                            <m:den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IN" sz="16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IN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rad>
                            </m:den>
                          </m:f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 </m:t>
                          </m:r>
                          <m:f>
                            <m:f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num>
                            <m:den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num>
                            <m:den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IN" sz="16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7F0F712-5704-D722-425A-087ABB06DD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707" y="993026"/>
                <a:ext cx="9000293" cy="83926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CA0B15B-9FE4-4C47-63C3-EBFF204C49F0}"/>
                  </a:ext>
                </a:extLst>
              </p:cNvPr>
              <p:cNvSpPr txBox="1"/>
              <p:nvPr/>
            </p:nvSpPr>
            <p:spPr>
              <a:xfrm>
                <a:off x="143707" y="1762942"/>
                <a:ext cx="5065603" cy="8392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ctrlPr>
                            <a:rPr lang="en-IN" sz="16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  <m:e>
                          <m:r>
                            <a:rPr lang="en-IN" sz="1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IN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IN" sz="1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sz="16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  <m:sSub>
                        <m:sSubPr>
                          <m:ctrlPr>
                            <a:rPr lang="en-IN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6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IN" sz="16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IN" sz="16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N" sz="16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IN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N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IN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IN" sz="16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IN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6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IN" sz="16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IN" sz="16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16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IN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rad>
                            </m:den>
                          </m:f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N" sz="16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IN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rad>
                            </m:den>
                          </m:f>
                        </m:e>
                      </m:d>
                    </m:oMath>
                  </m:oMathPara>
                </a14:m>
                <a:endParaRPr lang="en-IN" sz="160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CA0B15B-9FE4-4C47-63C3-EBFF204C49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707" y="1762942"/>
                <a:ext cx="5065603" cy="83926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F71C310-1DE1-7F42-C418-500E5E58A6B3}"/>
                  </a:ext>
                </a:extLst>
              </p:cNvPr>
              <p:cNvSpPr txBox="1"/>
              <p:nvPr/>
            </p:nvSpPr>
            <p:spPr>
              <a:xfrm>
                <a:off x="311096" y="2699108"/>
                <a:ext cx="2598360" cy="832344"/>
              </a:xfrm>
              <a:prstGeom prst="rect">
                <a:avLst/>
              </a:prstGeom>
              <a:noFill/>
              <a:ln>
                <a:solidFill>
                  <a:srgbClr val="00206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ctrlPr>
                            <a:rPr lang="en-IN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  <m:e>
                          <m:r>
                            <a:rPr lang="en-IN" sz="1600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IN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IN" sz="16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sz="1600" i="1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  <m:r>
                        <a:rPr lang="en-IN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IN" sz="16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IN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IN" sz="16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IN" sz="1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IN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16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IN" sz="1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IN" sz="1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IN" sz="1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IN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IN" sz="1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IN" sz="1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IN" sz="160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F71C310-1DE1-7F42-C418-500E5E58A6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096" y="2699108"/>
                <a:ext cx="2598360" cy="83234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7">
                <a:extLst>
                  <a:ext uri="{FF2B5EF4-FFF2-40B4-BE49-F238E27FC236}">
                    <a16:creationId xmlns:a16="http://schemas.microsoft.com/office/drawing/2014/main" id="{0D119282-F4D9-9472-81D8-DEBA92F56D0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41585728"/>
                  </p:ext>
                </p:extLst>
              </p:nvPr>
            </p:nvGraphicFramePr>
            <p:xfrm>
              <a:off x="311095" y="3615376"/>
              <a:ext cx="2598360" cy="156121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99180">
                      <a:extLst>
                        <a:ext uri="{9D8B030D-6E8A-4147-A177-3AD203B41FA5}">
                          <a16:colId xmlns:a16="http://schemas.microsoft.com/office/drawing/2014/main" val="3947394050"/>
                        </a:ext>
                      </a:extLst>
                    </a:gridCol>
                    <a:gridCol w="1299180">
                      <a:extLst>
                        <a:ext uri="{9D8B030D-6E8A-4147-A177-3AD203B41FA5}">
                          <a16:colId xmlns:a16="http://schemas.microsoft.com/office/drawing/2014/main" val="380514950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N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IN" sz="16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N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IN" sz="16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1588339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rad>
                                  </m:den>
                                </m:f>
                              </m:oMath>
                            </m:oMathPara>
                          </a14:m>
                          <a:endParaRPr lang="en-US" sz="160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160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88256238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rad>
                                  </m:den>
                                </m:f>
                              </m:oMath>
                            </m:oMathPara>
                          </a14:m>
                          <a:endParaRPr lang="en-US" sz="160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160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5732959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7">
                <a:extLst>
                  <a:ext uri="{FF2B5EF4-FFF2-40B4-BE49-F238E27FC236}">
                    <a16:creationId xmlns:a16="http://schemas.microsoft.com/office/drawing/2014/main" id="{0D119282-F4D9-9472-81D8-DEBA92F56D0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41585728"/>
                  </p:ext>
                </p:extLst>
              </p:nvPr>
            </p:nvGraphicFramePr>
            <p:xfrm>
              <a:off x="311095" y="3615376"/>
              <a:ext cx="2598360" cy="156121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99180">
                      <a:extLst>
                        <a:ext uri="{9D8B030D-6E8A-4147-A177-3AD203B41FA5}">
                          <a16:colId xmlns:a16="http://schemas.microsoft.com/office/drawing/2014/main" val="3947394050"/>
                        </a:ext>
                      </a:extLst>
                    </a:gridCol>
                    <a:gridCol w="1299180">
                      <a:extLst>
                        <a:ext uri="{9D8B030D-6E8A-4147-A177-3AD203B41FA5}">
                          <a16:colId xmlns:a16="http://schemas.microsoft.com/office/drawing/2014/main" val="380514950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935" t="-1639" r="-101402" b="-3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101408" t="-1639" r="-1878" b="-3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5883394"/>
                      </a:ext>
                    </a:extLst>
                  </a:tr>
                  <a:tr h="59518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935" t="-63265" r="-101402" b="-1020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101408" t="-63265" r="-1878" b="-10204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82562384"/>
                      </a:ext>
                    </a:extLst>
                  </a:tr>
                  <a:tr h="59518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935" t="-163265" r="-101402" b="-20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101408" t="-163265" r="-1878" b="-204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5732959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172D3E5F-9114-F666-58DD-75D954299113}"/>
              </a:ext>
            </a:extLst>
          </p:cNvPr>
          <p:cNvSpPr txBox="1"/>
          <p:nvPr/>
        </p:nvSpPr>
        <p:spPr>
          <a:xfrm>
            <a:off x="314533" y="5551396"/>
            <a:ext cx="851493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/>
              <a:t>Similarly higher orders can be achieved.  Detailed mathematical formulation using orthogonal polynomials yield compact formulae</a:t>
            </a:r>
          </a:p>
        </p:txBody>
      </p:sp>
      <p:pic>
        <p:nvPicPr>
          <p:cNvPr id="10" name="Picture 9" descr="A graph of a function&#10;&#10;Description automatically generated">
            <a:extLst>
              <a:ext uri="{FF2B5EF4-FFF2-40B4-BE49-F238E27FC236}">
                <a16:creationId xmlns:a16="http://schemas.microsoft.com/office/drawing/2014/main" id="{878A0548-B39D-2FE9-F9C9-ED105628ADA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1166" y="2524608"/>
            <a:ext cx="3853816" cy="288841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0B76ACF-B14D-5447-3299-3B6A64291FE4}"/>
                  </a:ext>
                </a:extLst>
              </p:cNvPr>
              <p:cNvSpPr txBox="1"/>
              <p:nvPr/>
            </p:nvSpPr>
            <p:spPr>
              <a:xfrm>
                <a:off x="6828065" y="2654454"/>
                <a:ext cx="2248889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600"/>
                  <a:t>Trapezoidal rule: 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i="1" dirty="0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600" i="1" dirty="0" smtClean="0">
                          <a:latin typeface="Cambria Math" panose="02040503050406030204" pitchFamily="18" charset="0"/>
                        </a:rPr>
                        <m:t>(–1) + </m:t>
                      </m:r>
                      <m:r>
                        <a:rPr lang="en-US" sz="1600" i="1" dirty="0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600" i="1" dirty="0" smtClean="0">
                          <a:latin typeface="Cambria Math" panose="02040503050406030204" pitchFamily="18" charset="0"/>
                        </a:rPr>
                        <m:t>(1) = –10</m:t>
                      </m:r>
                    </m:oMath>
                  </m:oMathPara>
                </a14:m>
                <a:endParaRPr lang="en-US" sz="160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0B76ACF-B14D-5447-3299-3B6A64291F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8065" y="2654454"/>
                <a:ext cx="2248889" cy="584775"/>
              </a:xfrm>
              <a:prstGeom prst="rect">
                <a:avLst/>
              </a:prstGeom>
              <a:blipFill>
                <a:blip r:embed="rId7"/>
                <a:stretch>
                  <a:fillRect l="-1355" t="-3125" b="-520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BF2861F-FB65-6B55-B44E-A74B6805815E}"/>
                  </a:ext>
                </a:extLst>
              </p:cNvPr>
              <p:cNvSpPr txBox="1"/>
              <p:nvPr/>
            </p:nvSpPr>
            <p:spPr>
              <a:xfrm rot="16200000">
                <a:off x="753810" y="3789888"/>
                <a:ext cx="4946072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400" i="1" dirty="0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s-ES" sz="140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s-ES" sz="140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s-ES" sz="1400" i="1" dirty="0" smtClean="0">
                          <a:latin typeface="Cambria Math" panose="02040503050406030204" pitchFamily="18" charset="0"/>
                        </a:rPr>
                        <m:t>) = 7</m:t>
                      </m:r>
                      <m:sSup>
                        <m:sSup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sz="140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s-ES" sz="140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s-ES" sz="1400" i="1" dirty="0" smtClean="0">
                          <a:latin typeface="Cambria Math" panose="02040503050406030204" pitchFamily="18" charset="0"/>
                        </a:rPr>
                        <m:t> – 8</m:t>
                      </m:r>
                      <m:sSup>
                        <m:sSup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sz="140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s-ES" sz="140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s-ES" sz="1400" i="1" dirty="0" smtClean="0">
                          <a:latin typeface="Cambria Math" panose="02040503050406030204" pitchFamily="18" charset="0"/>
                        </a:rPr>
                        <m:t> – 3</m:t>
                      </m:r>
                      <m:r>
                        <a:rPr lang="es-ES" sz="140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s-ES" sz="1400" i="1" dirty="0" smtClean="0">
                          <a:latin typeface="Cambria Math" panose="02040503050406030204" pitchFamily="18" charset="0"/>
                        </a:rPr>
                        <m:t> + 3</m:t>
                      </m:r>
                    </m:oMath>
                  </m:oMathPara>
                </a14:m>
                <a:endParaRPr lang="en-US" sz="140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BF2861F-FB65-6B55-B44E-A74B680581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753810" y="3789888"/>
                <a:ext cx="4946072" cy="307777"/>
              </a:xfrm>
              <a:prstGeom prst="rect">
                <a:avLst/>
              </a:prstGeom>
              <a:blipFill>
                <a:blip r:embed="rId8"/>
                <a:stretch>
                  <a:fillRect r="-784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D4C5CD4-FD46-AB86-AD21-2D70B7C65E56}"/>
                  </a:ext>
                </a:extLst>
              </p:cNvPr>
              <p:cNvSpPr txBox="1"/>
              <p:nvPr/>
            </p:nvSpPr>
            <p:spPr>
              <a:xfrm>
                <a:off x="6828065" y="3377601"/>
                <a:ext cx="2366021" cy="8917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600"/>
                  <a:t>Gauss Quadrature: </a:t>
                </a:r>
                <a:endParaRPr lang="en-US" sz="1600" i="1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IN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rad>
                            </m:den>
                          </m:f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IN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rad>
                            </m:den>
                          </m:f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en-US" sz="160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D4C5CD4-FD46-AB86-AD21-2D70B7C65E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8065" y="3377601"/>
                <a:ext cx="2366021" cy="891783"/>
              </a:xfrm>
              <a:prstGeom prst="rect">
                <a:avLst/>
              </a:prstGeom>
              <a:blipFill>
                <a:blip r:embed="rId9"/>
                <a:stretch>
                  <a:fillRect l="-1289" t="-205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8B1E00A-C9DA-7951-5133-2DD36AEBD9D7}"/>
                  </a:ext>
                </a:extLst>
              </p:cNvPr>
              <p:cNvSpPr txBox="1"/>
              <p:nvPr/>
            </p:nvSpPr>
            <p:spPr>
              <a:xfrm>
                <a:off x="6680860" y="4364750"/>
                <a:ext cx="2366021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600"/>
                  <a:t>Choice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IN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600"/>
                  <a:t> allows a line to approximate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1600"/>
                  <a:t> better (black dashed line) 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8B1E00A-C9DA-7951-5133-2DD36AEBD9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0860" y="4364750"/>
                <a:ext cx="2366021" cy="830997"/>
              </a:xfrm>
              <a:prstGeom prst="rect">
                <a:avLst/>
              </a:prstGeom>
              <a:blipFill>
                <a:blip r:embed="rId10"/>
                <a:stretch>
                  <a:fillRect l="-1546" t="-2206" b="-882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ACF8B91-2B9F-8143-025E-457C6C591F68}"/>
                  </a:ext>
                </a:extLst>
              </p:cNvPr>
              <p:cNvSpPr txBox="1"/>
              <p:nvPr/>
            </p:nvSpPr>
            <p:spPr>
              <a:xfrm>
                <a:off x="311095" y="6217996"/>
                <a:ext cx="6513946" cy="3766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IN" sz="1600"/>
                  <a:t>Orthogonal Polynomial: </a:t>
                </a:r>
                <a14:m>
                  <m:oMath xmlns:m="http://schemas.openxmlformats.org/officeDocument/2006/math"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IN" sz="1600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d>
                          <m:d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d>
                          <m:d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  <m:d>
                          <m:d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nary>
                    <m:r>
                      <a:rPr lang="en-US" sz="16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0 </m:t>
                    </m:r>
                    <m:r>
                      <m:rPr>
                        <m:sty m:val="p"/>
                      </m:rPr>
                      <a:rPr lang="en-US" sz="1600" b="0" i="0" smtClean="0">
                        <a:latin typeface="Cambria Math" panose="02040503050406030204" pitchFamily="18" charset="0"/>
                      </a:rPr>
                      <m:t>for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160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ACF8B91-2B9F-8143-025E-457C6C591F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095" y="6217996"/>
                <a:ext cx="6513946" cy="376642"/>
              </a:xfrm>
              <a:prstGeom prst="rect">
                <a:avLst/>
              </a:prstGeom>
              <a:blipFill>
                <a:blip r:embed="rId11"/>
                <a:stretch>
                  <a:fillRect l="-468" t="-125806" b="-1822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2276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8" grpId="0"/>
      <p:bldP spid="14" grpId="0"/>
      <p:bldP spid="16" grpId="0"/>
      <p:bldP spid="17" grpId="0"/>
      <p:bldP spid="2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0FE93CF4-BF10-C38F-FAEC-32480F118D6C}"/>
              </a:ext>
            </a:extLst>
          </p:cNvPr>
          <p:cNvSpPr/>
          <p:nvPr/>
        </p:nvSpPr>
        <p:spPr>
          <a:xfrm>
            <a:off x="5413660" y="4630447"/>
            <a:ext cx="457200" cy="1205989"/>
          </a:xfrm>
          <a:prstGeom prst="rect">
            <a:avLst/>
          </a:prstGeom>
          <a:pattFill prst="wdUpDiag">
            <a:fgClr>
              <a:schemeClr val="accent1"/>
            </a:fgClr>
            <a:bgClr>
              <a:schemeClr val="bg1"/>
            </a:bgClr>
          </a:patt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E978183-F9B1-782C-C99E-E74DB7F651B4}"/>
              </a:ext>
            </a:extLst>
          </p:cNvPr>
          <p:cNvSpPr/>
          <p:nvPr/>
        </p:nvSpPr>
        <p:spPr>
          <a:xfrm>
            <a:off x="5871138" y="4571985"/>
            <a:ext cx="457200" cy="1264452"/>
          </a:xfrm>
          <a:prstGeom prst="rect">
            <a:avLst/>
          </a:prstGeom>
          <a:pattFill prst="wdUpDiag">
            <a:fgClr>
              <a:schemeClr val="accent1"/>
            </a:fgClr>
            <a:bgClr>
              <a:schemeClr val="bg1"/>
            </a:bgClr>
          </a:patt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FE99B64-F87E-EF4D-A4E4-D33E53BAB357}"/>
              </a:ext>
            </a:extLst>
          </p:cNvPr>
          <p:cNvSpPr/>
          <p:nvPr/>
        </p:nvSpPr>
        <p:spPr>
          <a:xfrm>
            <a:off x="6328616" y="4571985"/>
            <a:ext cx="457200" cy="1264451"/>
          </a:xfrm>
          <a:prstGeom prst="rect">
            <a:avLst/>
          </a:prstGeom>
          <a:pattFill prst="wdUpDiag">
            <a:fgClr>
              <a:schemeClr val="accent1"/>
            </a:fgClr>
            <a:bgClr>
              <a:schemeClr val="bg1"/>
            </a:bgClr>
          </a:patt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A18D1FF9-0A65-9F55-42B2-DC00F921B0E0}"/>
              </a:ext>
            </a:extLst>
          </p:cNvPr>
          <p:cNvSpPr/>
          <p:nvPr/>
        </p:nvSpPr>
        <p:spPr>
          <a:xfrm>
            <a:off x="6786094" y="4630447"/>
            <a:ext cx="457200" cy="1205989"/>
          </a:xfrm>
          <a:prstGeom prst="rect">
            <a:avLst/>
          </a:prstGeom>
          <a:pattFill prst="wdUpDiag">
            <a:fgClr>
              <a:schemeClr val="accent1"/>
            </a:fgClr>
            <a:bgClr>
              <a:schemeClr val="bg1"/>
            </a:bgClr>
          </a:patt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19AA269-8D4D-7A2E-29D5-5DB032DEE726}"/>
              </a:ext>
            </a:extLst>
          </p:cNvPr>
          <p:cNvSpPr/>
          <p:nvPr/>
        </p:nvSpPr>
        <p:spPr>
          <a:xfrm>
            <a:off x="7243572" y="4724388"/>
            <a:ext cx="457200" cy="1112048"/>
          </a:xfrm>
          <a:prstGeom prst="rect">
            <a:avLst/>
          </a:prstGeom>
          <a:pattFill prst="wdUpDiag">
            <a:fgClr>
              <a:schemeClr val="accent1"/>
            </a:fgClr>
            <a:bgClr>
              <a:schemeClr val="bg1"/>
            </a:bgClr>
          </a:patt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8DBA328-6793-3E1F-CE59-C5D95DE34461}"/>
              </a:ext>
            </a:extLst>
          </p:cNvPr>
          <p:cNvSpPr/>
          <p:nvPr/>
        </p:nvSpPr>
        <p:spPr>
          <a:xfrm>
            <a:off x="7701049" y="4775187"/>
            <a:ext cx="457200" cy="1061249"/>
          </a:xfrm>
          <a:prstGeom prst="rect">
            <a:avLst/>
          </a:prstGeom>
          <a:pattFill prst="wdUpDiag">
            <a:fgClr>
              <a:schemeClr val="accent1"/>
            </a:fgClr>
            <a:bgClr>
              <a:schemeClr val="bg1"/>
            </a:bgClr>
          </a:patt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A3C8A0F-A174-BD85-4B81-511B4D4689D4}"/>
              </a:ext>
            </a:extLst>
          </p:cNvPr>
          <p:cNvGrpSpPr/>
          <p:nvPr/>
        </p:nvGrpSpPr>
        <p:grpSpPr>
          <a:xfrm>
            <a:off x="4349124" y="3852103"/>
            <a:ext cx="4709605" cy="2322658"/>
            <a:chOff x="4349124" y="3851673"/>
            <a:chExt cx="4709605" cy="2322658"/>
          </a:xfrm>
        </p:grpSpPr>
        <p:sp>
          <p:nvSpPr>
            <p:cNvPr id="34" name="Flowchart: Document 33">
              <a:extLst>
                <a:ext uri="{FF2B5EF4-FFF2-40B4-BE49-F238E27FC236}">
                  <a16:creationId xmlns:a16="http://schemas.microsoft.com/office/drawing/2014/main" id="{DA1431F0-8DA9-97D3-ADC2-05D41DD43934}"/>
                </a:ext>
              </a:extLst>
            </p:cNvPr>
            <p:cNvSpPr/>
            <p:nvPr/>
          </p:nvSpPr>
          <p:spPr>
            <a:xfrm flipV="1">
              <a:off x="5413659" y="4563725"/>
              <a:ext cx="2743200" cy="1247774"/>
            </a:xfrm>
            <a:prstGeom prst="flowChartDocument">
              <a:avLst/>
            </a:prstGeom>
            <a:solidFill>
              <a:schemeClr val="accent3">
                <a:lumMod val="60000"/>
                <a:lumOff val="40000"/>
                <a:alpha val="46000"/>
              </a:schemeClr>
            </a:solidFill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1E782B99-FB33-5AB6-0ADE-D2E6372BF064}"/>
                    </a:ext>
                  </a:extLst>
                </p:cNvPr>
                <p:cNvSpPr txBox="1"/>
                <p:nvPr/>
              </p:nvSpPr>
              <p:spPr>
                <a:xfrm>
                  <a:off x="4349124" y="3851673"/>
                  <a:ext cx="635148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18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IN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sz="1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IN" sz="1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IN"/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1E782B99-FB33-5AB6-0ADE-D2E6372BF06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49124" y="3851673"/>
                  <a:ext cx="635148" cy="369332"/>
                </a:xfrm>
                <a:prstGeom prst="rect">
                  <a:avLst/>
                </a:prstGeom>
                <a:blipFill>
                  <a:blip r:embed="rId2"/>
                  <a:stretch>
                    <a:fillRect l="-2857" b="-13333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2" name="Connector: Elbow 3">
              <a:extLst>
                <a:ext uri="{FF2B5EF4-FFF2-40B4-BE49-F238E27FC236}">
                  <a16:creationId xmlns:a16="http://schemas.microsoft.com/office/drawing/2014/main" id="{1C063CB4-A37A-7170-2EB0-6D550208085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84272" y="4080373"/>
              <a:ext cx="0" cy="1995401"/>
            </a:xfrm>
            <a:prstGeom prst="straightConnector1">
              <a:avLst/>
            </a:prstGeom>
            <a:ln>
              <a:tailEnd type="stealth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Connector: Elbow 3">
              <a:extLst>
                <a:ext uri="{FF2B5EF4-FFF2-40B4-BE49-F238E27FC236}">
                  <a16:creationId xmlns:a16="http://schemas.microsoft.com/office/drawing/2014/main" id="{1CB6DD79-F361-B181-B446-A0806156DE4E}"/>
                </a:ext>
              </a:extLst>
            </p:cNvPr>
            <p:cNvCxnSpPr>
              <a:cxnSpLocks/>
            </p:cNvCxnSpPr>
            <p:nvPr/>
          </p:nvCxnSpPr>
          <p:spPr>
            <a:xfrm>
              <a:off x="4729520" y="5840074"/>
              <a:ext cx="4040830" cy="0"/>
            </a:xfrm>
            <a:prstGeom prst="straightConnector1">
              <a:avLst/>
            </a:prstGeom>
            <a:ln>
              <a:tailEnd type="stealth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B279A8FF-E6AE-72D7-E0BA-615F8D5551B4}"/>
                </a:ext>
              </a:extLst>
            </p:cNvPr>
            <p:cNvSpPr/>
            <p:nvPr/>
          </p:nvSpPr>
          <p:spPr>
            <a:xfrm>
              <a:off x="4974747" y="4568347"/>
              <a:ext cx="3879382" cy="230186"/>
            </a:xfrm>
            <a:custGeom>
              <a:avLst/>
              <a:gdLst>
                <a:gd name="connsiteX0" fmla="*/ 0 w 2133600"/>
                <a:gd name="connsiteY0" fmla="*/ 273558 h 273558"/>
                <a:gd name="connsiteX1" fmla="*/ 473075 w 2133600"/>
                <a:gd name="connsiteY1" fmla="*/ 70358 h 273558"/>
                <a:gd name="connsiteX2" fmla="*/ 765175 w 2133600"/>
                <a:gd name="connsiteY2" fmla="*/ 508 h 273558"/>
                <a:gd name="connsiteX3" fmla="*/ 1101725 w 2133600"/>
                <a:gd name="connsiteY3" fmla="*/ 98933 h 273558"/>
                <a:gd name="connsiteX4" fmla="*/ 1228725 w 2133600"/>
                <a:gd name="connsiteY4" fmla="*/ 168783 h 273558"/>
                <a:gd name="connsiteX5" fmla="*/ 1612900 w 2133600"/>
                <a:gd name="connsiteY5" fmla="*/ 238633 h 273558"/>
                <a:gd name="connsiteX6" fmla="*/ 2133600 w 2133600"/>
                <a:gd name="connsiteY6" fmla="*/ 83058 h 273558"/>
                <a:gd name="connsiteX0" fmla="*/ 0 w 2133600"/>
                <a:gd name="connsiteY0" fmla="*/ 276753 h 276753"/>
                <a:gd name="connsiteX1" fmla="*/ 473075 w 2133600"/>
                <a:gd name="connsiteY1" fmla="*/ 73553 h 276753"/>
                <a:gd name="connsiteX2" fmla="*/ 765175 w 2133600"/>
                <a:gd name="connsiteY2" fmla="*/ 3703 h 276753"/>
                <a:gd name="connsiteX3" fmla="*/ 1228725 w 2133600"/>
                <a:gd name="connsiteY3" fmla="*/ 171978 h 276753"/>
                <a:gd name="connsiteX4" fmla="*/ 1612900 w 2133600"/>
                <a:gd name="connsiteY4" fmla="*/ 241828 h 276753"/>
                <a:gd name="connsiteX5" fmla="*/ 2133600 w 2133600"/>
                <a:gd name="connsiteY5" fmla="*/ 86253 h 276753"/>
                <a:gd name="connsiteX0" fmla="*/ 0 w 2133600"/>
                <a:gd name="connsiteY0" fmla="*/ 275234 h 275234"/>
                <a:gd name="connsiteX1" fmla="*/ 431800 w 2133600"/>
                <a:gd name="connsiteY1" fmla="*/ 87909 h 275234"/>
                <a:gd name="connsiteX2" fmla="*/ 765175 w 2133600"/>
                <a:gd name="connsiteY2" fmla="*/ 2184 h 275234"/>
                <a:gd name="connsiteX3" fmla="*/ 1228725 w 2133600"/>
                <a:gd name="connsiteY3" fmla="*/ 170459 h 275234"/>
                <a:gd name="connsiteX4" fmla="*/ 1612900 w 2133600"/>
                <a:gd name="connsiteY4" fmla="*/ 240309 h 275234"/>
                <a:gd name="connsiteX5" fmla="*/ 2133600 w 2133600"/>
                <a:gd name="connsiteY5" fmla="*/ 84734 h 275234"/>
                <a:gd name="connsiteX0" fmla="*/ 0 w 2133600"/>
                <a:gd name="connsiteY0" fmla="*/ 244885 h 244885"/>
                <a:gd name="connsiteX1" fmla="*/ 431800 w 2133600"/>
                <a:gd name="connsiteY1" fmla="*/ 57560 h 244885"/>
                <a:gd name="connsiteX2" fmla="*/ 765175 w 2133600"/>
                <a:gd name="connsiteY2" fmla="*/ 3585 h 244885"/>
                <a:gd name="connsiteX3" fmla="*/ 1228725 w 2133600"/>
                <a:gd name="connsiteY3" fmla="*/ 140110 h 244885"/>
                <a:gd name="connsiteX4" fmla="*/ 1612900 w 2133600"/>
                <a:gd name="connsiteY4" fmla="*/ 209960 h 244885"/>
                <a:gd name="connsiteX5" fmla="*/ 2133600 w 2133600"/>
                <a:gd name="connsiteY5" fmla="*/ 54385 h 244885"/>
                <a:gd name="connsiteX0" fmla="*/ 0 w 2133600"/>
                <a:gd name="connsiteY0" fmla="*/ 246659 h 246659"/>
                <a:gd name="connsiteX1" fmla="*/ 431800 w 2133600"/>
                <a:gd name="connsiteY1" fmla="*/ 59334 h 246659"/>
                <a:gd name="connsiteX2" fmla="*/ 765175 w 2133600"/>
                <a:gd name="connsiteY2" fmla="*/ 5359 h 246659"/>
                <a:gd name="connsiteX3" fmla="*/ 1200150 w 2133600"/>
                <a:gd name="connsiteY3" fmla="*/ 170459 h 246659"/>
                <a:gd name="connsiteX4" fmla="*/ 1612900 w 2133600"/>
                <a:gd name="connsiteY4" fmla="*/ 211734 h 246659"/>
                <a:gd name="connsiteX5" fmla="*/ 2133600 w 2133600"/>
                <a:gd name="connsiteY5" fmla="*/ 56159 h 246659"/>
                <a:gd name="connsiteX0" fmla="*/ 0 w 2133600"/>
                <a:gd name="connsiteY0" fmla="*/ 246659 h 246659"/>
                <a:gd name="connsiteX1" fmla="*/ 431800 w 2133600"/>
                <a:gd name="connsiteY1" fmla="*/ 59334 h 246659"/>
                <a:gd name="connsiteX2" fmla="*/ 765175 w 2133600"/>
                <a:gd name="connsiteY2" fmla="*/ 5359 h 246659"/>
                <a:gd name="connsiteX3" fmla="*/ 1200150 w 2133600"/>
                <a:gd name="connsiteY3" fmla="*/ 170459 h 246659"/>
                <a:gd name="connsiteX4" fmla="*/ 1612900 w 2133600"/>
                <a:gd name="connsiteY4" fmla="*/ 211734 h 246659"/>
                <a:gd name="connsiteX5" fmla="*/ 2133600 w 2133600"/>
                <a:gd name="connsiteY5" fmla="*/ 56159 h 246659"/>
                <a:gd name="connsiteX0" fmla="*/ 0 w 2133600"/>
                <a:gd name="connsiteY0" fmla="*/ 215397 h 215397"/>
                <a:gd name="connsiteX1" fmla="*/ 431800 w 2133600"/>
                <a:gd name="connsiteY1" fmla="*/ 28072 h 215397"/>
                <a:gd name="connsiteX2" fmla="*/ 765175 w 2133600"/>
                <a:gd name="connsiteY2" fmla="*/ 12197 h 215397"/>
                <a:gd name="connsiteX3" fmla="*/ 1200150 w 2133600"/>
                <a:gd name="connsiteY3" fmla="*/ 139197 h 215397"/>
                <a:gd name="connsiteX4" fmla="*/ 1612900 w 2133600"/>
                <a:gd name="connsiteY4" fmla="*/ 180472 h 215397"/>
                <a:gd name="connsiteX5" fmla="*/ 2133600 w 2133600"/>
                <a:gd name="connsiteY5" fmla="*/ 24897 h 215397"/>
                <a:gd name="connsiteX0" fmla="*/ 0 w 2133600"/>
                <a:gd name="connsiteY0" fmla="*/ 204925 h 204925"/>
                <a:gd name="connsiteX1" fmla="*/ 256907 w 2133600"/>
                <a:gd name="connsiteY1" fmla="*/ 65225 h 204925"/>
                <a:gd name="connsiteX2" fmla="*/ 765175 w 2133600"/>
                <a:gd name="connsiteY2" fmla="*/ 1725 h 204925"/>
                <a:gd name="connsiteX3" fmla="*/ 1200150 w 2133600"/>
                <a:gd name="connsiteY3" fmla="*/ 128725 h 204925"/>
                <a:gd name="connsiteX4" fmla="*/ 1612900 w 2133600"/>
                <a:gd name="connsiteY4" fmla="*/ 170000 h 204925"/>
                <a:gd name="connsiteX5" fmla="*/ 2133600 w 2133600"/>
                <a:gd name="connsiteY5" fmla="*/ 14425 h 204925"/>
                <a:gd name="connsiteX0" fmla="*/ 0 w 2133600"/>
                <a:gd name="connsiteY0" fmla="*/ 204925 h 228932"/>
                <a:gd name="connsiteX1" fmla="*/ 256907 w 2133600"/>
                <a:gd name="connsiteY1" fmla="*/ 65225 h 228932"/>
                <a:gd name="connsiteX2" fmla="*/ 765175 w 2133600"/>
                <a:gd name="connsiteY2" fmla="*/ 1725 h 228932"/>
                <a:gd name="connsiteX3" fmla="*/ 1200150 w 2133600"/>
                <a:gd name="connsiteY3" fmla="*/ 128725 h 228932"/>
                <a:gd name="connsiteX4" fmla="*/ 1901611 w 2133600"/>
                <a:gd name="connsiteY4" fmla="*/ 227150 h 228932"/>
                <a:gd name="connsiteX5" fmla="*/ 2133600 w 2133600"/>
                <a:gd name="connsiteY5" fmla="*/ 14425 h 228932"/>
                <a:gd name="connsiteX0" fmla="*/ 0 w 2261299"/>
                <a:gd name="connsiteY0" fmla="*/ 204925 h 228932"/>
                <a:gd name="connsiteX1" fmla="*/ 256907 w 2261299"/>
                <a:gd name="connsiteY1" fmla="*/ 65225 h 228932"/>
                <a:gd name="connsiteX2" fmla="*/ 765175 w 2261299"/>
                <a:gd name="connsiteY2" fmla="*/ 1725 h 228932"/>
                <a:gd name="connsiteX3" fmla="*/ 1200150 w 2261299"/>
                <a:gd name="connsiteY3" fmla="*/ 128725 h 228932"/>
                <a:gd name="connsiteX4" fmla="*/ 1901611 w 2261299"/>
                <a:gd name="connsiteY4" fmla="*/ 227150 h 228932"/>
                <a:gd name="connsiteX5" fmla="*/ 2261299 w 2261299"/>
                <a:gd name="connsiteY5" fmla="*/ 43000 h 228932"/>
                <a:gd name="connsiteX0" fmla="*/ 0 w 2261299"/>
                <a:gd name="connsiteY0" fmla="*/ 204925 h 228932"/>
                <a:gd name="connsiteX1" fmla="*/ 256907 w 2261299"/>
                <a:gd name="connsiteY1" fmla="*/ 65225 h 228932"/>
                <a:gd name="connsiteX2" fmla="*/ 765175 w 2261299"/>
                <a:gd name="connsiteY2" fmla="*/ 1725 h 228932"/>
                <a:gd name="connsiteX3" fmla="*/ 1200150 w 2261299"/>
                <a:gd name="connsiteY3" fmla="*/ 128725 h 228932"/>
                <a:gd name="connsiteX4" fmla="*/ 1901611 w 2261299"/>
                <a:gd name="connsiteY4" fmla="*/ 227150 h 228932"/>
                <a:gd name="connsiteX5" fmla="*/ 2261299 w 2261299"/>
                <a:gd name="connsiteY5" fmla="*/ 43000 h 228932"/>
                <a:gd name="connsiteX0" fmla="*/ 0 w 2261299"/>
                <a:gd name="connsiteY0" fmla="*/ 207838 h 231845"/>
                <a:gd name="connsiteX1" fmla="*/ 256907 w 2261299"/>
                <a:gd name="connsiteY1" fmla="*/ 68138 h 231845"/>
                <a:gd name="connsiteX2" fmla="*/ 765175 w 2261299"/>
                <a:gd name="connsiteY2" fmla="*/ 4638 h 231845"/>
                <a:gd name="connsiteX3" fmla="*/ 1200150 w 2261299"/>
                <a:gd name="connsiteY3" fmla="*/ 131638 h 231845"/>
                <a:gd name="connsiteX4" fmla="*/ 1901611 w 2261299"/>
                <a:gd name="connsiteY4" fmla="*/ 230063 h 231845"/>
                <a:gd name="connsiteX5" fmla="*/ 2261299 w 2261299"/>
                <a:gd name="connsiteY5" fmla="*/ 45913 h 231845"/>
                <a:gd name="connsiteX0" fmla="*/ 0 w 2261299"/>
                <a:gd name="connsiteY0" fmla="*/ 207838 h 233649"/>
                <a:gd name="connsiteX1" fmla="*/ 256907 w 2261299"/>
                <a:gd name="connsiteY1" fmla="*/ 68138 h 233649"/>
                <a:gd name="connsiteX2" fmla="*/ 765175 w 2261299"/>
                <a:gd name="connsiteY2" fmla="*/ 4638 h 233649"/>
                <a:gd name="connsiteX3" fmla="*/ 1200150 w 2261299"/>
                <a:gd name="connsiteY3" fmla="*/ 131638 h 233649"/>
                <a:gd name="connsiteX4" fmla="*/ 1901611 w 2261299"/>
                <a:gd name="connsiteY4" fmla="*/ 230063 h 233649"/>
                <a:gd name="connsiteX5" fmla="*/ 2261299 w 2261299"/>
                <a:gd name="connsiteY5" fmla="*/ 45913 h 233649"/>
                <a:gd name="connsiteX0" fmla="*/ 0 w 2261299"/>
                <a:gd name="connsiteY0" fmla="*/ 204523 h 229739"/>
                <a:gd name="connsiteX1" fmla="*/ 256907 w 2261299"/>
                <a:gd name="connsiteY1" fmla="*/ 64823 h 229739"/>
                <a:gd name="connsiteX2" fmla="*/ 765175 w 2261299"/>
                <a:gd name="connsiteY2" fmla="*/ 1323 h 229739"/>
                <a:gd name="connsiteX3" fmla="*/ 1201538 w 2261299"/>
                <a:gd name="connsiteY3" fmla="*/ 118798 h 229739"/>
                <a:gd name="connsiteX4" fmla="*/ 1901611 w 2261299"/>
                <a:gd name="connsiteY4" fmla="*/ 226748 h 229739"/>
                <a:gd name="connsiteX5" fmla="*/ 2261299 w 2261299"/>
                <a:gd name="connsiteY5" fmla="*/ 42598 h 229739"/>
                <a:gd name="connsiteX0" fmla="*/ 0 w 2261299"/>
                <a:gd name="connsiteY0" fmla="*/ 206376 h 231592"/>
                <a:gd name="connsiteX1" fmla="*/ 256907 w 2261299"/>
                <a:gd name="connsiteY1" fmla="*/ 66676 h 231592"/>
                <a:gd name="connsiteX2" fmla="*/ 765175 w 2261299"/>
                <a:gd name="connsiteY2" fmla="*/ 3176 h 231592"/>
                <a:gd name="connsiteX3" fmla="*/ 1201538 w 2261299"/>
                <a:gd name="connsiteY3" fmla="*/ 120651 h 231592"/>
                <a:gd name="connsiteX4" fmla="*/ 1901611 w 2261299"/>
                <a:gd name="connsiteY4" fmla="*/ 228601 h 231592"/>
                <a:gd name="connsiteX5" fmla="*/ 2261299 w 2261299"/>
                <a:gd name="connsiteY5" fmla="*/ 44451 h 231592"/>
                <a:gd name="connsiteX0" fmla="*/ 0 w 2261299"/>
                <a:gd name="connsiteY0" fmla="*/ 205761 h 230977"/>
                <a:gd name="connsiteX1" fmla="*/ 256907 w 2261299"/>
                <a:gd name="connsiteY1" fmla="*/ 66061 h 230977"/>
                <a:gd name="connsiteX2" fmla="*/ 765175 w 2261299"/>
                <a:gd name="connsiteY2" fmla="*/ 2561 h 230977"/>
                <a:gd name="connsiteX3" fmla="*/ 1201538 w 2261299"/>
                <a:gd name="connsiteY3" fmla="*/ 120036 h 230977"/>
                <a:gd name="connsiteX4" fmla="*/ 1901611 w 2261299"/>
                <a:gd name="connsiteY4" fmla="*/ 227986 h 230977"/>
                <a:gd name="connsiteX5" fmla="*/ 2261299 w 2261299"/>
                <a:gd name="connsiteY5" fmla="*/ 43836 h 230977"/>
                <a:gd name="connsiteX0" fmla="*/ 0 w 2261299"/>
                <a:gd name="connsiteY0" fmla="*/ 205761 h 230977"/>
                <a:gd name="connsiteX1" fmla="*/ 256907 w 2261299"/>
                <a:gd name="connsiteY1" fmla="*/ 66061 h 230977"/>
                <a:gd name="connsiteX2" fmla="*/ 765175 w 2261299"/>
                <a:gd name="connsiteY2" fmla="*/ 2561 h 230977"/>
                <a:gd name="connsiteX3" fmla="*/ 1201538 w 2261299"/>
                <a:gd name="connsiteY3" fmla="*/ 120036 h 230977"/>
                <a:gd name="connsiteX4" fmla="*/ 1901611 w 2261299"/>
                <a:gd name="connsiteY4" fmla="*/ 227986 h 230977"/>
                <a:gd name="connsiteX5" fmla="*/ 2261299 w 2261299"/>
                <a:gd name="connsiteY5" fmla="*/ 43836 h 230977"/>
                <a:gd name="connsiteX0" fmla="*/ 0 w 2261299"/>
                <a:gd name="connsiteY0" fmla="*/ 204970 h 230186"/>
                <a:gd name="connsiteX1" fmla="*/ 256907 w 2261299"/>
                <a:gd name="connsiteY1" fmla="*/ 65270 h 230186"/>
                <a:gd name="connsiteX2" fmla="*/ 765175 w 2261299"/>
                <a:gd name="connsiteY2" fmla="*/ 1770 h 230186"/>
                <a:gd name="connsiteX3" fmla="*/ 1201538 w 2261299"/>
                <a:gd name="connsiteY3" fmla="*/ 119245 h 230186"/>
                <a:gd name="connsiteX4" fmla="*/ 1901611 w 2261299"/>
                <a:gd name="connsiteY4" fmla="*/ 227195 h 230186"/>
                <a:gd name="connsiteX5" fmla="*/ 2261299 w 2261299"/>
                <a:gd name="connsiteY5" fmla="*/ 43045 h 230186"/>
                <a:gd name="connsiteX0" fmla="*/ 0 w 2261299"/>
                <a:gd name="connsiteY0" fmla="*/ 204970 h 230186"/>
                <a:gd name="connsiteX1" fmla="*/ 256907 w 2261299"/>
                <a:gd name="connsiteY1" fmla="*/ 65270 h 230186"/>
                <a:gd name="connsiteX2" fmla="*/ 765175 w 2261299"/>
                <a:gd name="connsiteY2" fmla="*/ 1770 h 230186"/>
                <a:gd name="connsiteX3" fmla="*/ 1201538 w 2261299"/>
                <a:gd name="connsiteY3" fmla="*/ 119245 h 230186"/>
                <a:gd name="connsiteX4" fmla="*/ 1901611 w 2261299"/>
                <a:gd name="connsiteY4" fmla="*/ 227195 h 230186"/>
                <a:gd name="connsiteX5" fmla="*/ 2261299 w 2261299"/>
                <a:gd name="connsiteY5" fmla="*/ 43045 h 230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61299" h="230186">
                  <a:moveTo>
                    <a:pt x="0" y="204970"/>
                  </a:moveTo>
                  <a:cubicBezTo>
                    <a:pt x="169072" y="94374"/>
                    <a:pt x="112721" y="111837"/>
                    <a:pt x="256907" y="65270"/>
                  </a:cubicBezTo>
                  <a:cubicBezTo>
                    <a:pt x="401093" y="18703"/>
                    <a:pt x="607737" y="-7226"/>
                    <a:pt x="765175" y="1770"/>
                  </a:cubicBezTo>
                  <a:cubicBezTo>
                    <a:pt x="922613" y="10766"/>
                    <a:pt x="999640" y="34049"/>
                    <a:pt x="1201538" y="119245"/>
                  </a:cubicBezTo>
                  <a:cubicBezTo>
                    <a:pt x="1403436" y="204441"/>
                    <a:pt x="1750799" y="241482"/>
                    <a:pt x="1901611" y="227195"/>
                  </a:cubicBezTo>
                  <a:cubicBezTo>
                    <a:pt x="2052424" y="212907"/>
                    <a:pt x="2079132" y="175601"/>
                    <a:pt x="2261299" y="43045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11971ECE-454D-D42D-AD63-791AAFA3593A}"/>
                    </a:ext>
                  </a:extLst>
                </p:cNvPr>
                <p:cNvSpPr txBox="1"/>
                <p:nvPr/>
              </p:nvSpPr>
              <p:spPr>
                <a:xfrm>
                  <a:off x="5179189" y="5790638"/>
                  <a:ext cx="551492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oMath>
                    </m:oMathPara>
                  </a14:m>
                  <a:endParaRPr lang="en-IN"/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11971ECE-454D-D42D-AD63-791AAFA3593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79189" y="5790638"/>
                  <a:ext cx="551492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20EDBA45-4B19-1B9A-D0D9-FEB98E8C92A1}"/>
                    </a:ext>
                  </a:extLst>
                </p:cNvPr>
                <p:cNvSpPr txBox="1"/>
                <p:nvPr/>
              </p:nvSpPr>
              <p:spPr>
                <a:xfrm>
                  <a:off x="8569182" y="5804999"/>
                  <a:ext cx="489547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IN"/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20EDBA45-4B19-1B9A-D0D9-FEB98E8C92A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69182" y="5804999"/>
                  <a:ext cx="489547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15504DA9-D461-0347-9D24-5D5A761923D5}"/>
                    </a:ext>
                  </a:extLst>
                </p:cNvPr>
                <p:cNvSpPr txBox="1"/>
                <p:nvPr/>
              </p:nvSpPr>
              <p:spPr>
                <a:xfrm>
                  <a:off x="7900391" y="5790638"/>
                  <a:ext cx="551492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en-IN"/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15504DA9-D461-0347-9D24-5D5A761923D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00391" y="5790638"/>
                  <a:ext cx="551492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59055A23-6AB8-B557-44EE-6386E61DB7D5}"/>
              </a:ext>
            </a:extLst>
          </p:cNvPr>
          <p:cNvSpPr/>
          <p:nvPr/>
        </p:nvSpPr>
        <p:spPr>
          <a:xfrm>
            <a:off x="5413660" y="2234913"/>
            <a:ext cx="2833918" cy="1205989"/>
          </a:xfrm>
          <a:prstGeom prst="rect">
            <a:avLst/>
          </a:prstGeom>
          <a:pattFill prst="wdUpDiag">
            <a:fgClr>
              <a:schemeClr val="accent1"/>
            </a:fgClr>
            <a:bgClr>
              <a:schemeClr val="bg1"/>
            </a:bgClr>
          </a:patt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E4E3C2-DCE6-60BE-CB83-2FFC56D5B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Numerical integration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898702-D0BF-D0F4-CF16-6E485A7D9600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sz="2000">
                    <a:latin typeface="+mn-lt"/>
                  </a:rPr>
                  <a:t>Algorithms for calculating the numerical value of a definite integral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000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IN" sz="200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IN" sz="2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  <m:e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I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en-IN" sz="200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898702-D0BF-D0F4-CF16-6E485A7D96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6"/>
                <a:stretch>
                  <a:fillRect l="-765" t="-70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0D0F767-BC3A-3A43-73A5-8D6A95CAC212}"/>
                  </a:ext>
                </a:extLst>
              </p:cNvPr>
              <p:cNvSpPr txBox="1"/>
              <p:nvPr/>
            </p:nvSpPr>
            <p:spPr>
              <a:xfrm>
                <a:off x="4349124" y="1456139"/>
                <a:ext cx="63514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18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IN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1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IN" sz="18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IN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0D0F767-BC3A-3A43-73A5-8D6A95CAC2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9124" y="1456139"/>
                <a:ext cx="635148" cy="369332"/>
              </a:xfrm>
              <a:prstGeom prst="rect">
                <a:avLst/>
              </a:prstGeom>
              <a:blipFill>
                <a:blip r:embed="rId7"/>
                <a:stretch>
                  <a:fillRect l="-2857" b="-1333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Connector: Elbow 3">
            <a:extLst>
              <a:ext uri="{FF2B5EF4-FFF2-40B4-BE49-F238E27FC236}">
                <a16:creationId xmlns:a16="http://schemas.microsoft.com/office/drawing/2014/main" id="{2575E424-CDDB-164D-A962-3E4492FEC72D}"/>
              </a:ext>
            </a:extLst>
          </p:cNvPr>
          <p:cNvCxnSpPr>
            <a:cxnSpLocks/>
          </p:cNvCxnSpPr>
          <p:nvPr/>
        </p:nvCxnSpPr>
        <p:spPr>
          <a:xfrm flipV="1">
            <a:off x="4984272" y="1684839"/>
            <a:ext cx="0" cy="1995401"/>
          </a:xfrm>
          <a:prstGeom prst="straightConnector1">
            <a:avLst/>
          </a:prstGeom>
          <a:ln>
            <a:tailEnd type="stealth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Connector: Elbow 3">
            <a:extLst>
              <a:ext uri="{FF2B5EF4-FFF2-40B4-BE49-F238E27FC236}">
                <a16:creationId xmlns:a16="http://schemas.microsoft.com/office/drawing/2014/main" id="{DA5F9FEC-A573-8943-195C-592055A8213B}"/>
              </a:ext>
            </a:extLst>
          </p:cNvPr>
          <p:cNvCxnSpPr>
            <a:cxnSpLocks/>
          </p:cNvCxnSpPr>
          <p:nvPr/>
        </p:nvCxnSpPr>
        <p:spPr>
          <a:xfrm>
            <a:off x="4729520" y="3444540"/>
            <a:ext cx="4124609" cy="0"/>
          </a:xfrm>
          <a:prstGeom prst="straightConnector1">
            <a:avLst/>
          </a:prstGeom>
          <a:ln>
            <a:tailEnd type="stealth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Flowchart: Document 7">
            <a:extLst>
              <a:ext uri="{FF2B5EF4-FFF2-40B4-BE49-F238E27FC236}">
                <a16:creationId xmlns:a16="http://schemas.microsoft.com/office/drawing/2014/main" id="{8340DFCE-25FE-ED69-7DC2-8B432B44BA9C}"/>
              </a:ext>
            </a:extLst>
          </p:cNvPr>
          <p:cNvSpPr/>
          <p:nvPr/>
        </p:nvSpPr>
        <p:spPr>
          <a:xfrm flipV="1">
            <a:off x="5413659" y="2168191"/>
            <a:ext cx="2833971" cy="1247774"/>
          </a:xfrm>
          <a:prstGeom prst="flowChartDocument">
            <a:avLst/>
          </a:prstGeom>
          <a:solidFill>
            <a:schemeClr val="accent3">
              <a:lumMod val="60000"/>
              <a:lumOff val="40000"/>
              <a:alpha val="46000"/>
            </a:schemeClr>
          </a:soli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111D3B6-8142-7F45-5DFD-C3316F7E78D1}"/>
              </a:ext>
            </a:extLst>
          </p:cNvPr>
          <p:cNvSpPr/>
          <p:nvPr/>
        </p:nvSpPr>
        <p:spPr>
          <a:xfrm>
            <a:off x="4974747" y="2172820"/>
            <a:ext cx="3879382" cy="230186"/>
          </a:xfrm>
          <a:custGeom>
            <a:avLst/>
            <a:gdLst>
              <a:gd name="connsiteX0" fmla="*/ 0 w 2133600"/>
              <a:gd name="connsiteY0" fmla="*/ 273558 h 273558"/>
              <a:gd name="connsiteX1" fmla="*/ 473075 w 2133600"/>
              <a:gd name="connsiteY1" fmla="*/ 70358 h 273558"/>
              <a:gd name="connsiteX2" fmla="*/ 765175 w 2133600"/>
              <a:gd name="connsiteY2" fmla="*/ 508 h 273558"/>
              <a:gd name="connsiteX3" fmla="*/ 1101725 w 2133600"/>
              <a:gd name="connsiteY3" fmla="*/ 98933 h 273558"/>
              <a:gd name="connsiteX4" fmla="*/ 1228725 w 2133600"/>
              <a:gd name="connsiteY4" fmla="*/ 168783 h 273558"/>
              <a:gd name="connsiteX5" fmla="*/ 1612900 w 2133600"/>
              <a:gd name="connsiteY5" fmla="*/ 238633 h 273558"/>
              <a:gd name="connsiteX6" fmla="*/ 2133600 w 2133600"/>
              <a:gd name="connsiteY6" fmla="*/ 83058 h 273558"/>
              <a:gd name="connsiteX0" fmla="*/ 0 w 2133600"/>
              <a:gd name="connsiteY0" fmla="*/ 276753 h 276753"/>
              <a:gd name="connsiteX1" fmla="*/ 473075 w 2133600"/>
              <a:gd name="connsiteY1" fmla="*/ 73553 h 276753"/>
              <a:gd name="connsiteX2" fmla="*/ 765175 w 2133600"/>
              <a:gd name="connsiteY2" fmla="*/ 3703 h 276753"/>
              <a:gd name="connsiteX3" fmla="*/ 1228725 w 2133600"/>
              <a:gd name="connsiteY3" fmla="*/ 171978 h 276753"/>
              <a:gd name="connsiteX4" fmla="*/ 1612900 w 2133600"/>
              <a:gd name="connsiteY4" fmla="*/ 241828 h 276753"/>
              <a:gd name="connsiteX5" fmla="*/ 2133600 w 2133600"/>
              <a:gd name="connsiteY5" fmla="*/ 86253 h 276753"/>
              <a:gd name="connsiteX0" fmla="*/ 0 w 2133600"/>
              <a:gd name="connsiteY0" fmla="*/ 275234 h 275234"/>
              <a:gd name="connsiteX1" fmla="*/ 431800 w 2133600"/>
              <a:gd name="connsiteY1" fmla="*/ 87909 h 275234"/>
              <a:gd name="connsiteX2" fmla="*/ 765175 w 2133600"/>
              <a:gd name="connsiteY2" fmla="*/ 2184 h 275234"/>
              <a:gd name="connsiteX3" fmla="*/ 1228725 w 2133600"/>
              <a:gd name="connsiteY3" fmla="*/ 170459 h 275234"/>
              <a:gd name="connsiteX4" fmla="*/ 1612900 w 2133600"/>
              <a:gd name="connsiteY4" fmla="*/ 240309 h 275234"/>
              <a:gd name="connsiteX5" fmla="*/ 2133600 w 2133600"/>
              <a:gd name="connsiteY5" fmla="*/ 84734 h 275234"/>
              <a:gd name="connsiteX0" fmla="*/ 0 w 2133600"/>
              <a:gd name="connsiteY0" fmla="*/ 244885 h 244885"/>
              <a:gd name="connsiteX1" fmla="*/ 431800 w 2133600"/>
              <a:gd name="connsiteY1" fmla="*/ 57560 h 244885"/>
              <a:gd name="connsiteX2" fmla="*/ 765175 w 2133600"/>
              <a:gd name="connsiteY2" fmla="*/ 3585 h 244885"/>
              <a:gd name="connsiteX3" fmla="*/ 1228725 w 2133600"/>
              <a:gd name="connsiteY3" fmla="*/ 140110 h 244885"/>
              <a:gd name="connsiteX4" fmla="*/ 1612900 w 2133600"/>
              <a:gd name="connsiteY4" fmla="*/ 209960 h 244885"/>
              <a:gd name="connsiteX5" fmla="*/ 2133600 w 2133600"/>
              <a:gd name="connsiteY5" fmla="*/ 54385 h 244885"/>
              <a:gd name="connsiteX0" fmla="*/ 0 w 2133600"/>
              <a:gd name="connsiteY0" fmla="*/ 246659 h 246659"/>
              <a:gd name="connsiteX1" fmla="*/ 431800 w 2133600"/>
              <a:gd name="connsiteY1" fmla="*/ 59334 h 246659"/>
              <a:gd name="connsiteX2" fmla="*/ 765175 w 2133600"/>
              <a:gd name="connsiteY2" fmla="*/ 5359 h 246659"/>
              <a:gd name="connsiteX3" fmla="*/ 1200150 w 2133600"/>
              <a:gd name="connsiteY3" fmla="*/ 170459 h 246659"/>
              <a:gd name="connsiteX4" fmla="*/ 1612900 w 2133600"/>
              <a:gd name="connsiteY4" fmla="*/ 211734 h 246659"/>
              <a:gd name="connsiteX5" fmla="*/ 2133600 w 2133600"/>
              <a:gd name="connsiteY5" fmla="*/ 56159 h 246659"/>
              <a:gd name="connsiteX0" fmla="*/ 0 w 2133600"/>
              <a:gd name="connsiteY0" fmla="*/ 246659 h 246659"/>
              <a:gd name="connsiteX1" fmla="*/ 431800 w 2133600"/>
              <a:gd name="connsiteY1" fmla="*/ 59334 h 246659"/>
              <a:gd name="connsiteX2" fmla="*/ 765175 w 2133600"/>
              <a:gd name="connsiteY2" fmla="*/ 5359 h 246659"/>
              <a:gd name="connsiteX3" fmla="*/ 1200150 w 2133600"/>
              <a:gd name="connsiteY3" fmla="*/ 170459 h 246659"/>
              <a:gd name="connsiteX4" fmla="*/ 1612900 w 2133600"/>
              <a:gd name="connsiteY4" fmla="*/ 211734 h 246659"/>
              <a:gd name="connsiteX5" fmla="*/ 2133600 w 2133600"/>
              <a:gd name="connsiteY5" fmla="*/ 56159 h 246659"/>
              <a:gd name="connsiteX0" fmla="*/ 0 w 2133600"/>
              <a:gd name="connsiteY0" fmla="*/ 215397 h 215397"/>
              <a:gd name="connsiteX1" fmla="*/ 431800 w 2133600"/>
              <a:gd name="connsiteY1" fmla="*/ 28072 h 215397"/>
              <a:gd name="connsiteX2" fmla="*/ 765175 w 2133600"/>
              <a:gd name="connsiteY2" fmla="*/ 12197 h 215397"/>
              <a:gd name="connsiteX3" fmla="*/ 1200150 w 2133600"/>
              <a:gd name="connsiteY3" fmla="*/ 139197 h 215397"/>
              <a:gd name="connsiteX4" fmla="*/ 1612900 w 2133600"/>
              <a:gd name="connsiteY4" fmla="*/ 180472 h 215397"/>
              <a:gd name="connsiteX5" fmla="*/ 2133600 w 2133600"/>
              <a:gd name="connsiteY5" fmla="*/ 24897 h 215397"/>
              <a:gd name="connsiteX0" fmla="*/ 0 w 2133600"/>
              <a:gd name="connsiteY0" fmla="*/ 204925 h 204925"/>
              <a:gd name="connsiteX1" fmla="*/ 256907 w 2133600"/>
              <a:gd name="connsiteY1" fmla="*/ 65225 h 204925"/>
              <a:gd name="connsiteX2" fmla="*/ 765175 w 2133600"/>
              <a:gd name="connsiteY2" fmla="*/ 1725 h 204925"/>
              <a:gd name="connsiteX3" fmla="*/ 1200150 w 2133600"/>
              <a:gd name="connsiteY3" fmla="*/ 128725 h 204925"/>
              <a:gd name="connsiteX4" fmla="*/ 1612900 w 2133600"/>
              <a:gd name="connsiteY4" fmla="*/ 170000 h 204925"/>
              <a:gd name="connsiteX5" fmla="*/ 2133600 w 2133600"/>
              <a:gd name="connsiteY5" fmla="*/ 14425 h 204925"/>
              <a:gd name="connsiteX0" fmla="*/ 0 w 2133600"/>
              <a:gd name="connsiteY0" fmla="*/ 204925 h 228932"/>
              <a:gd name="connsiteX1" fmla="*/ 256907 w 2133600"/>
              <a:gd name="connsiteY1" fmla="*/ 65225 h 228932"/>
              <a:gd name="connsiteX2" fmla="*/ 765175 w 2133600"/>
              <a:gd name="connsiteY2" fmla="*/ 1725 h 228932"/>
              <a:gd name="connsiteX3" fmla="*/ 1200150 w 2133600"/>
              <a:gd name="connsiteY3" fmla="*/ 128725 h 228932"/>
              <a:gd name="connsiteX4" fmla="*/ 1901611 w 2133600"/>
              <a:gd name="connsiteY4" fmla="*/ 227150 h 228932"/>
              <a:gd name="connsiteX5" fmla="*/ 2133600 w 2133600"/>
              <a:gd name="connsiteY5" fmla="*/ 14425 h 228932"/>
              <a:gd name="connsiteX0" fmla="*/ 0 w 2261299"/>
              <a:gd name="connsiteY0" fmla="*/ 204925 h 228932"/>
              <a:gd name="connsiteX1" fmla="*/ 256907 w 2261299"/>
              <a:gd name="connsiteY1" fmla="*/ 65225 h 228932"/>
              <a:gd name="connsiteX2" fmla="*/ 765175 w 2261299"/>
              <a:gd name="connsiteY2" fmla="*/ 1725 h 228932"/>
              <a:gd name="connsiteX3" fmla="*/ 1200150 w 2261299"/>
              <a:gd name="connsiteY3" fmla="*/ 128725 h 228932"/>
              <a:gd name="connsiteX4" fmla="*/ 1901611 w 2261299"/>
              <a:gd name="connsiteY4" fmla="*/ 227150 h 228932"/>
              <a:gd name="connsiteX5" fmla="*/ 2261299 w 2261299"/>
              <a:gd name="connsiteY5" fmla="*/ 43000 h 228932"/>
              <a:gd name="connsiteX0" fmla="*/ 0 w 2261299"/>
              <a:gd name="connsiteY0" fmla="*/ 204925 h 228932"/>
              <a:gd name="connsiteX1" fmla="*/ 256907 w 2261299"/>
              <a:gd name="connsiteY1" fmla="*/ 65225 h 228932"/>
              <a:gd name="connsiteX2" fmla="*/ 765175 w 2261299"/>
              <a:gd name="connsiteY2" fmla="*/ 1725 h 228932"/>
              <a:gd name="connsiteX3" fmla="*/ 1200150 w 2261299"/>
              <a:gd name="connsiteY3" fmla="*/ 128725 h 228932"/>
              <a:gd name="connsiteX4" fmla="*/ 1901611 w 2261299"/>
              <a:gd name="connsiteY4" fmla="*/ 227150 h 228932"/>
              <a:gd name="connsiteX5" fmla="*/ 2261299 w 2261299"/>
              <a:gd name="connsiteY5" fmla="*/ 43000 h 228932"/>
              <a:gd name="connsiteX0" fmla="*/ 0 w 2261299"/>
              <a:gd name="connsiteY0" fmla="*/ 207838 h 231845"/>
              <a:gd name="connsiteX1" fmla="*/ 256907 w 2261299"/>
              <a:gd name="connsiteY1" fmla="*/ 68138 h 231845"/>
              <a:gd name="connsiteX2" fmla="*/ 765175 w 2261299"/>
              <a:gd name="connsiteY2" fmla="*/ 4638 h 231845"/>
              <a:gd name="connsiteX3" fmla="*/ 1200150 w 2261299"/>
              <a:gd name="connsiteY3" fmla="*/ 131638 h 231845"/>
              <a:gd name="connsiteX4" fmla="*/ 1901611 w 2261299"/>
              <a:gd name="connsiteY4" fmla="*/ 230063 h 231845"/>
              <a:gd name="connsiteX5" fmla="*/ 2261299 w 2261299"/>
              <a:gd name="connsiteY5" fmla="*/ 45913 h 231845"/>
              <a:gd name="connsiteX0" fmla="*/ 0 w 2261299"/>
              <a:gd name="connsiteY0" fmla="*/ 207838 h 233649"/>
              <a:gd name="connsiteX1" fmla="*/ 256907 w 2261299"/>
              <a:gd name="connsiteY1" fmla="*/ 68138 h 233649"/>
              <a:gd name="connsiteX2" fmla="*/ 765175 w 2261299"/>
              <a:gd name="connsiteY2" fmla="*/ 4638 h 233649"/>
              <a:gd name="connsiteX3" fmla="*/ 1200150 w 2261299"/>
              <a:gd name="connsiteY3" fmla="*/ 131638 h 233649"/>
              <a:gd name="connsiteX4" fmla="*/ 1901611 w 2261299"/>
              <a:gd name="connsiteY4" fmla="*/ 230063 h 233649"/>
              <a:gd name="connsiteX5" fmla="*/ 2261299 w 2261299"/>
              <a:gd name="connsiteY5" fmla="*/ 45913 h 233649"/>
              <a:gd name="connsiteX0" fmla="*/ 0 w 2261299"/>
              <a:gd name="connsiteY0" fmla="*/ 204523 h 229739"/>
              <a:gd name="connsiteX1" fmla="*/ 256907 w 2261299"/>
              <a:gd name="connsiteY1" fmla="*/ 64823 h 229739"/>
              <a:gd name="connsiteX2" fmla="*/ 765175 w 2261299"/>
              <a:gd name="connsiteY2" fmla="*/ 1323 h 229739"/>
              <a:gd name="connsiteX3" fmla="*/ 1201538 w 2261299"/>
              <a:gd name="connsiteY3" fmla="*/ 118798 h 229739"/>
              <a:gd name="connsiteX4" fmla="*/ 1901611 w 2261299"/>
              <a:gd name="connsiteY4" fmla="*/ 226748 h 229739"/>
              <a:gd name="connsiteX5" fmla="*/ 2261299 w 2261299"/>
              <a:gd name="connsiteY5" fmla="*/ 42598 h 229739"/>
              <a:gd name="connsiteX0" fmla="*/ 0 w 2261299"/>
              <a:gd name="connsiteY0" fmla="*/ 206376 h 231592"/>
              <a:gd name="connsiteX1" fmla="*/ 256907 w 2261299"/>
              <a:gd name="connsiteY1" fmla="*/ 66676 h 231592"/>
              <a:gd name="connsiteX2" fmla="*/ 765175 w 2261299"/>
              <a:gd name="connsiteY2" fmla="*/ 3176 h 231592"/>
              <a:gd name="connsiteX3" fmla="*/ 1201538 w 2261299"/>
              <a:gd name="connsiteY3" fmla="*/ 120651 h 231592"/>
              <a:gd name="connsiteX4" fmla="*/ 1901611 w 2261299"/>
              <a:gd name="connsiteY4" fmla="*/ 228601 h 231592"/>
              <a:gd name="connsiteX5" fmla="*/ 2261299 w 2261299"/>
              <a:gd name="connsiteY5" fmla="*/ 44451 h 231592"/>
              <a:gd name="connsiteX0" fmla="*/ 0 w 2261299"/>
              <a:gd name="connsiteY0" fmla="*/ 205761 h 230977"/>
              <a:gd name="connsiteX1" fmla="*/ 256907 w 2261299"/>
              <a:gd name="connsiteY1" fmla="*/ 66061 h 230977"/>
              <a:gd name="connsiteX2" fmla="*/ 765175 w 2261299"/>
              <a:gd name="connsiteY2" fmla="*/ 2561 h 230977"/>
              <a:gd name="connsiteX3" fmla="*/ 1201538 w 2261299"/>
              <a:gd name="connsiteY3" fmla="*/ 120036 h 230977"/>
              <a:gd name="connsiteX4" fmla="*/ 1901611 w 2261299"/>
              <a:gd name="connsiteY4" fmla="*/ 227986 h 230977"/>
              <a:gd name="connsiteX5" fmla="*/ 2261299 w 2261299"/>
              <a:gd name="connsiteY5" fmla="*/ 43836 h 230977"/>
              <a:gd name="connsiteX0" fmla="*/ 0 w 2261299"/>
              <a:gd name="connsiteY0" fmla="*/ 205761 h 230977"/>
              <a:gd name="connsiteX1" fmla="*/ 256907 w 2261299"/>
              <a:gd name="connsiteY1" fmla="*/ 66061 h 230977"/>
              <a:gd name="connsiteX2" fmla="*/ 765175 w 2261299"/>
              <a:gd name="connsiteY2" fmla="*/ 2561 h 230977"/>
              <a:gd name="connsiteX3" fmla="*/ 1201538 w 2261299"/>
              <a:gd name="connsiteY3" fmla="*/ 120036 h 230977"/>
              <a:gd name="connsiteX4" fmla="*/ 1901611 w 2261299"/>
              <a:gd name="connsiteY4" fmla="*/ 227986 h 230977"/>
              <a:gd name="connsiteX5" fmla="*/ 2261299 w 2261299"/>
              <a:gd name="connsiteY5" fmla="*/ 43836 h 230977"/>
              <a:gd name="connsiteX0" fmla="*/ 0 w 2261299"/>
              <a:gd name="connsiteY0" fmla="*/ 204970 h 230186"/>
              <a:gd name="connsiteX1" fmla="*/ 256907 w 2261299"/>
              <a:gd name="connsiteY1" fmla="*/ 65270 h 230186"/>
              <a:gd name="connsiteX2" fmla="*/ 765175 w 2261299"/>
              <a:gd name="connsiteY2" fmla="*/ 1770 h 230186"/>
              <a:gd name="connsiteX3" fmla="*/ 1201538 w 2261299"/>
              <a:gd name="connsiteY3" fmla="*/ 119245 h 230186"/>
              <a:gd name="connsiteX4" fmla="*/ 1901611 w 2261299"/>
              <a:gd name="connsiteY4" fmla="*/ 227195 h 230186"/>
              <a:gd name="connsiteX5" fmla="*/ 2261299 w 2261299"/>
              <a:gd name="connsiteY5" fmla="*/ 43045 h 230186"/>
              <a:gd name="connsiteX0" fmla="*/ 0 w 2261299"/>
              <a:gd name="connsiteY0" fmla="*/ 204970 h 230186"/>
              <a:gd name="connsiteX1" fmla="*/ 256907 w 2261299"/>
              <a:gd name="connsiteY1" fmla="*/ 65270 h 230186"/>
              <a:gd name="connsiteX2" fmla="*/ 765175 w 2261299"/>
              <a:gd name="connsiteY2" fmla="*/ 1770 h 230186"/>
              <a:gd name="connsiteX3" fmla="*/ 1201538 w 2261299"/>
              <a:gd name="connsiteY3" fmla="*/ 119245 h 230186"/>
              <a:gd name="connsiteX4" fmla="*/ 1901611 w 2261299"/>
              <a:gd name="connsiteY4" fmla="*/ 227195 h 230186"/>
              <a:gd name="connsiteX5" fmla="*/ 2261299 w 2261299"/>
              <a:gd name="connsiteY5" fmla="*/ 43045 h 230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61299" h="230186">
                <a:moveTo>
                  <a:pt x="0" y="204970"/>
                </a:moveTo>
                <a:cubicBezTo>
                  <a:pt x="169072" y="94374"/>
                  <a:pt x="112721" y="111837"/>
                  <a:pt x="256907" y="65270"/>
                </a:cubicBezTo>
                <a:cubicBezTo>
                  <a:pt x="401093" y="18703"/>
                  <a:pt x="607737" y="-7226"/>
                  <a:pt x="765175" y="1770"/>
                </a:cubicBezTo>
                <a:cubicBezTo>
                  <a:pt x="922613" y="10766"/>
                  <a:pt x="999640" y="34049"/>
                  <a:pt x="1201538" y="119245"/>
                </a:cubicBezTo>
                <a:cubicBezTo>
                  <a:pt x="1403436" y="204441"/>
                  <a:pt x="1750799" y="241482"/>
                  <a:pt x="1901611" y="227195"/>
                </a:cubicBezTo>
                <a:cubicBezTo>
                  <a:pt x="2052424" y="212907"/>
                  <a:pt x="2079132" y="175601"/>
                  <a:pt x="2261299" y="43045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CEF4D2F-2839-AE1D-1867-B48593A13C8B}"/>
                  </a:ext>
                </a:extLst>
              </p:cNvPr>
              <p:cNvSpPr txBox="1"/>
              <p:nvPr/>
            </p:nvSpPr>
            <p:spPr>
              <a:xfrm>
                <a:off x="5179189" y="3452258"/>
                <a:ext cx="55149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IN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CEF4D2F-2839-AE1D-1867-B48593A13C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9189" y="3452258"/>
                <a:ext cx="551492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CE1A609-7476-7610-A1ED-8363253E5D43}"/>
                  </a:ext>
                </a:extLst>
              </p:cNvPr>
              <p:cNvSpPr txBox="1"/>
              <p:nvPr/>
            </p:nvSpPr>
            <p:spPr>
              <a:xfrm>
                <a:off x="8649588" y="3398432"/>
                <a:ext cx="48954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18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IN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CE1A609-7476-7610-A1ED-8363253E5D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49588" y="3398432"/>
                <a:ext cx="489547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61B0F42-20C7-6121-16C8-ACBEAED11F39}"/>
                  </a:ext>
                </a:extLst>
              </p:cNvPr>
              <p:cNvSpPr txBox="1"/>
              <p:nvPr/>
            </p:nvSpPr>
            <p:spPr>
              <a:xfrm>
                <a:off x="7971832" y="3452258"/>
                <a:ext cx="55149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IN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61B0F42-20C7-6121-16C8-ACBEAED11F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1832" y="3452258"/>
                <a:ext cx="551492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C84854F-423B-123D-AC5C-7864EACBD2EF}"/>
                  </a:ext>
                </a:extLst>
              </p:cNvPr>
              <p:cNvSpPr txBox="1"/>
              <p:nvPr/>
            </p:nvSpPr>
            <p:spPr>
              <a:xfrm>
                <a:off x="6537608" y="2607412"/>
                <a:ext cx="64960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1800" b="0" i="1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IN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C84854F-423B-123D-AC5C-7864EACBD2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7608" y="2607412"/>
                <a:ext cx="649605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858EA0C-D58B-14B8-A549-C71AA2772B1E}"/>
              </a:ext>
            </a:extLst>
          </p:cNvPr>
          <p:cNvCxnSpPr>
            <a:cxnSpLocks/>
            <a:stCxn id="10" idx="1"/>
          </p:cNvCxnSpPr>
          <p:nvPr/>
        </p:nvCxnSpPr>
        <p:spPr>
          <a:xfrm flipH="1" flipV="1">
            <a:off x="4958492" y="2238089"/>
            <a:ext cx="456993" cy="1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C2AE8CE-BB8B-BE95-DAD7-70B786E94416}"/>
                  </a:ext>
                </a:extLst>
              </p:cNvPr>
              <p:cNvSpPr txBox="1"/>
              <p:nvPr/>
            </p:nvSpPr>
            <p:spPr>
              <a:xfrm>
                <a:off x="4411946" y="2033674"/>
                <a:ext cx="63514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18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IN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IN" sz="18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IN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C2AE8CE-BB8B-BE95-DAD7-70B786E944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1946" y="2033674"/>
                <a:ext cx="635148" cy="369332"/>
              </a:xfrm>
              <a:prstGeom prst="rect">
                <a:avLst/>
              </a:prstGeom>
              <a:blipFill>
                <a:blip r:embed="rId12"/>
                <a:stretch>
                  <a:fillRect l="-2885" b="-1333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E518F27-A5E5-5CE8-FAB6-4762BEEED125}"/>
                  </a:ext>
                </a:extLst>
              </p:cNvPr>
              <p:cNvSpPr txBox="1"/>
              <p:nvPr/>
            </p:nvSpPr>
            <p:spPr>
              <a:xfrm>
                <a:off x="169975" y="2548862"/>
                <a:ext cx="213359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IN" sz="18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≈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/>
                  <a:t> 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E518F27-A5E5-5CE8-FAB6-4762BEEED1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975" y="2548862"/>
                <a:ext cx="2133599" cy="369332"/>
              </a:xfrm>
              <a:prstGeom prst="rect">
                <a:avLst/>
              </a:prstGeom>
              <a:blipFill>
                <a:blip r:embed="rId1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07301BCB-BE55-D3B3-2C3C-1383E0062CB6}"/>
              </a:ext>
            </a:extLst>
          </p:cNvPr>
          <p:cNvCxnSpPr>
            <a:cxnSpLocks/>
            <a:stCxn id="35" idx="1"/>
          </p:cNvCxnSpPr>
          <p:nvPr/>
        </p:nvCxnSpPr>
        <p:spPr>
          <a:xfrm flipH="1" flipV="1">
            <a:off x="4958492" y="4634046"/>
            <a:ext cx="456993" cy="1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952D6E9-BC47-8D59-2096-D5FD626305F7}"/>
                  </a:ext>
                </a:extLst>
              </p:cNvPr>
              <p:cNvSpPr txBox="1"/>
              <p:nvPr/>
            </p:nvSpPr>
            <p:spPr>
              <a:xfrm>
                <a:off x="4350986" y="4429208"/>
                <a:ext cx="63514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18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IN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IN" sz="18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IN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952D6E9-BC47-8D59-2096-D5FD626305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0986" y="4429208"/>
                <a:ext cx="635148" cy="369332"/>
              </a:xfrm>
              <a:prstGeom prst="rect">
                <a:avLst/>
              </a:prstGeom>
              <a:blipFill>
                <a:blip r:embed="rId14"/>
                <a:stretch>
                  <a:fillRect l="-2885" r="-10577" b="-1333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9B0213C6-BA14-88B9-6AB3-C0B9D5C57615}"/>
                  </a:ext>
                </a:extLst>
              </p:cNvPr>
              <p:cNvSpPr txBox="1"/>
              <p:nvPr/>
            </p:nvSpPr>
            <p:spPr>
              <a:xfrm>
                <a:off x="5179189" y="6077945"/>
                <a:ext cx="55149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IN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9B0213C6-BA14-88B9-6AB3-C0B9D5C576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9189" y="6077945"/>
                <a:ext cx="551492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BFD14AFE-0C23-CFD8-1446-BAC08269DC9D}"/>
                  </a:ext>
                </a:extLst>
              </p:cNvPr>
              <p:cNvSpPr txBox="1"/>
              <p:nvPr/>
            </p:nvSpPr>
            <p:spPr>
              <a:xfrm>
                <a:off x="7012829" y="6077945"/>
                <a:ext cx="55149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IN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BFD14AFE-0C23-CFD8-1446-BAC08269DC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2829" y="6077945"/>
                <a:ext cx="551492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0AF873EB-EFE0-20B9-69E8-965FB44C418D}"/>
                  </a:ext>
                </a:extLst>
              </p:cNvPr>
              <p:cNvSpPr txBox="1"/>
              <p:nvPr/>
            </p:nvSpPr>
            <p:spPr>
              <a:xfrm>
                <a:off x="6096009" y="6077945"/>
                <a:ext cx="55149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IN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0AF873EB-EFE0-20B9-69E8-965FB44C41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9" y="6077945"/>
                <a:ext cx="551492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F13CDBDE-BFAB-0F3C-301A-C7EE83026E24}"/>
                  </a:ext>
                </a:extLst>
              </p:cNvPr>
              <p:cNvSpPr txBox="1"/>
              <p:nvPr/>
            </p:nvSpPr>
            <p:spPr>
              <a:xfrm>
                <a:off x="6554419" y="6077945"/>
                <a:ext cx="55149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IN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F13CDBDE-BFAB-0F3C-301A-C7EE83026E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4419" y="6077945"/>
                <a:ext cx="551492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8A8355C-B5B5-C247-287C-1696B60E560D}"/>
                  </a:ext>
                </a:extLst>
              </p:cNvPr>
              <p:cNvSpPr txBox="1"/>
              <p:nvPr/>
            </p:nvSpPr>
            <p:spPr>
              <a:xfrm>
                <a:off x="5637599" y="6077945"/>
                <a:ext cx="55149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IN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8A8355C-B5B5-C247-287C-1696B60E56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7599" y="6077945"/>
                <a:ext cx="551492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4A9549D7-0D3D-74B7-1B1A-8E5D818339A1}"/>
                  </a:ext>
                </a:extLst>
              </p:cNvPr>
              <p:cNvSpPr txBox="1"/>
              <p:nvPr/>
            </p:nvSpPr>
            <p:spPr>
              <a:xfrm>
                <a:off x="7471239" y="6077945"/>
                <a:ext cx="55149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IN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4A9549D7-0D3D-74B7-1B1A-8E5D818339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1239" y="6077945"/>
                <a:ext cx="551492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55D63AAE-C978-8360-EDC5-44B99447A2F2}"/>
                  </a:ext>
                </a:extLst>
              </p:cNvPr>
              <p:cNvSpPr txBox="1"/>
              <p:nvPr/>
            </p:nvSpPr>
            <p:spPr>
              <a:xfrm>
                <a:off x="7929649" y="6077945"/>
                <a:ext cx="55149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IN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55D63AAE-C978-8360-EDC5-44B99447A2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9649" y="6077945"/>
                <a:ext cx="551492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D4EE871C-F8DF-B6B0-14B3-AD5CFFF06DE1}"/>
              </a:ext>
            </a:extLst>
          </p:cNvPr>
          <p:cNvGrpSpPr/>
          <p:nvPr/>
        </p:nvGrpSpPr>
        <p:grpSpPr>
          <a:xfrm>
            <a:off x="5374852" y="5145889"/>
            <a:ext cx="551492" cy="369332"/>
            <a:chOff x="5374852" y="5145889"/>
            <a:chExt cx="551492" cy="369332"/>
          </a:xfrm>
        </p:grpSpPr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421C42C6-32DF-0B3A-2E2E-D02165023151}"/>
                </a:ext>
              </a:extLst>
            </p:cNvPr>
            <p:cNvCxnSpPr/>
            <p:nvPr/>
          </p:nvCxnSpPr>
          <p:spPr>
            <a:xfrm>
              <a:off x="5413659" y="5495910"/>
              <a:ext cx="457201" cy="0"/>
            </a:xfrm>
            <a:prstGeom prst="straightConnector1">
              <a:avLst/>
            </a:prstGeom>
            <a:ln>
              <a:headEnd type="arrow" w="med" len="med"/>
              <a:tailEnd type="arrow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09151F9F-F058-CA29-4578-470F7BA6EC82}"/>
                    </a:ext>
                  </a:extLst>
                </p:cNvPr>
                <p:cNvSpPr txBox="1"/>
                <p:nvPr/>
              </p:nvSpPr>
              <p:spPr>
                <a:xfrm>
                  <a:off x="5374852" y="5145889"/>
                  <a:ext cx="551492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oMath>
                    </m:oMathPara>
                  </a14:m>
                  <a:endParaRPr lang="en-IN"/>
                </a:p>
              </p:txBody>
            </p:sp>
          </mc:Choice>
          <mc:Fallback xmlns="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09151F9F-F058-CA29-4578-470F7BA6EC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4852" y="5145889"/>
                  <a:ext cx="551492" cy="369332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F470F3B7-DA9C-6B96-AB6A-217646E0A998}"/>
                  </a:ext>
                </a:extLst>
              </p:cNvPr>
              <p:cNvSpPr txBox="1"/>
              <p:nvPr/>
            </p:nvSpPr>
            <p:spPr>
              <a:xfrm>
                <a:off x="169975" y="2954169"/>
                <a:ext cx="438108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IN" sz="18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N" sz="18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IN" sz="18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IN" sz="18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IN" sz="18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IN" sz="18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IN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F470F3B7-DA9C-6B96-AB6A-217646E0A9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975" y="2954169"/>
                <a:ext cx="4381087" cy="369332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390B5A51-04E5-B903-CF6C-A2DD6F3231BE}"/>
                  </a:ext>
                </a:extLst>
              </p:cNvPr>
              <p:cNvSpPr txBox="1"/>
              <p:nvPr/>
            </p:nvSpPr>
            <p:spPr>
              <a:xfrm>
                <a:off x="169975" y="3390681"/>
                <a:ext cx="458666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,…</m:t>
                      </m:r>
                    </m:oMath>
                  </m:oMathPara>
                </a14:m>
                <a:endParaRPr lang="en-IN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390B5A51-04E5-B903-CF6C-A2DD6F3231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975" y="3390681"/>
                <a:ext cx="4586663" cy="369332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53C6FE4B-A336-EDA8-B4CA-607DD4D14437}"/>
                  </a:ext>
                </a:extLst>
              </p:cNvPr>
              <p:cNvSpPr txBox="1"/>
              <p:nvPr/>
            </p:nvSpPr>
            <p:spPr>
              <a:xfrm>
                <a:off x="169975" y="3814492"/>
                <a:ext cx="173128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𝑖h</m:t>
                          </m:r>
                        </m:e>
                      </m:d>
                    </m:oMath>
                  </m:oMathPara>
                </a14:m>
                <a:endParaRPr lang="en-IN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53C6FE4B-A336-EDA8-B4CA-607DD4D144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975" y="3814492"/>
                <a:ext cx="1731284" cy="369332"/>
              </a:xfrm>
              <a:prstGeom prst="rect">
                <a:avLst/>
              </a:prstGeom>
              <a:blipFill>
                <a:blip r:embed="rId25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31" name="Group 1030">
            <a:extLst>
              <a:ext uri="{FF2B5EF4-FFF2-40B4-BE49-F238E27FC236}">
                <a16:creationId xmlns:a16="http://schemas.microsoft.com/office/drawing/2014/main" id="{DBEE4C8B-902E-7C0A-3D84-0C5CD921DB2D}"/>
              </a:ext>
            </a:extLst>
          </p:cNvPr>
          <p:cNvGrpSpPr/>
          <p:nvPr/>
        </p:nvGrpSpPr>
        <p:grpSpPr>
          <a:xfrm>
            <a:off x="5439926" y="4773822"/>
            <a:ext cx="2707321" cy="369332"/>
            <a:chOff x="5439926" y="4773822"/>
            <a:chExt cx="2707321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4" name="TextBox 1023">
                  <a:extLst>
                    <a:ext uri="{FF2B5EF4-FFF2-40B4-BE49-F238E27FC236}">
                      <a16:creationId xmlns:a16="http://schemas.microsoft.com/office/drawing/2014/main" id="{8181545D-9B48-4B52-D153-FC2509394B12}"/>
                    </a:ext>
                  </a:extLst>
                </p:cNvPr>
                <p:cNvSpPr txBox="1"/>
                <p:nvPr/>
              </p:nvSpPr>
              <p:spPr>
                <a:xfrm>
                  <a:off x="5439926" y="4773822"/>
                  <a:ext cx="369736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18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IN"/>
                </a:p>
              </p:txBody>
            </p:sp>
          </mc:Choice>
          <mc:Fallback xmlns="">
            <p:sp>
              <p:nvSpPr>
                <p:cNvPr id="1024" name="TextBox 1023">
                  <a:extLst>
                    <a:ext uri="{FF2B5EF4-FFF2-40B4-BE49-F238E27FC236}">
                      <a16:creationId xmlns:a16="http://schemas.microsoft.com/office/drawing/2014/main" id="{8181545D-9B48-4B52-D153-FC2509394B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39926" y="4773822"/>
                  <a:ext cx="369736" cy="369332"/>
                </a:xfrm>
                <a:prstGeom prst="rect">
                  <a:avLst/>
                </a:prstGeom>
                <a:blipFill>
                  <a:blip r:embed="rId2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5" name="TextBox 1024">
                  <a:extLst>
                    <a:ext uri="{FF2B5EF4-FFF2-40B4-BE49-F238E27FC236}">
                      <a16:creationId xmlns:a16="http://schemas.microsoft.com/office/drawing/2014/main" id="{C389F4B2-6491-07ED-B283-6AED74B4AAD5}"/>
                    </a:ext>
                  </a:extLst>
                </p:cNvPr>
                <p:cNvSpPr txBox="1"/>
                <p:nvPr/>
              </p:nvSpPr>
              <p:spPr>
                <a:xfrm>
                  <a:off x="5907443" y="4773822"/>
                  <a:ext cx="369736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18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IN"/>
                </a:p>
              </p:txBody>
            </p:sp>
          </mc:Choice>
          <mc:Fallback xmlns="">
            <p:sp>
              <p:nvSpPr>
                <p:cNvPr id="1025" name="TextBox 1024">
                  <a:extLst>
                    <a:ext uri="{FF2B5EF4-FFF2-40B4-BE49-F238E27FC236}">
                      <a16:creationId xmlns:a16="http://schemas.microsoft.com/office/drawing/2014/main" id="{C389F4B2-6491-07ED-B283-6AED74B4AAD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07443" y="4773822"/>
                  <a:ext cx="369736" cy="369332"/>
                </a:xfrm>
                <a:prstGeom prst="rect">
                  <a:avLst/>
                </a:prstGeom>
                <a:blipFill>
                  <a:blip r:embed="rId2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7" name="TextBox 1026">
                  <a:extLst>
                    <a:ext uri="{FF2B5EF4-FFF2-40B4-BE49-F238E27FC236}">
                      <a16:creationId xmlns:a16="http://schemas.microsoft.com/office/drawing/2014/main" id="{13F9CC67-CCEF-9FCA-ED3B-C3A4CAA71F75}"/>
                    </a:ext>
                  </a:extLst>
                </p:cNvPr>
                <p:cNvSpPr txBox="1"/>
                <p:nvPr/>
              </p:nvSpPr>
              <p:spPr>
                <a:xfrm>
                  <a:off x="6374960" y="4773822"/>
                  <a:ext cx="369736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18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IN"/>
                </a:p>
              </p:txBody>
            </p:sp>
          </mc:Choice>
          <mc:Fallback xmlns="">
            <p:sp>
              <p:nvSpPr>
                <p:cNvPr id="1027" name="TextBox 1026">
                  <a:extLst>
                    <a:ext uri="{FF2B5EF4-FFF2-40B4-BE49-F238E27FC236}">
                      <a16:creationId xmlns:a16="http://schemas.microsoft.com/office/drawing/2014/main" id="{13F9CC67-CCEF-9FCA-ED3B-C3A4CAA71F7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74960" y="4773822"/>
                  <a:ext cx="369736" cy="369332"/>
                </a:xfrm>
                <a:prstGeom prst="rect">
                  <a:avLst/>
                </a:prstGeom>
                <a:blipFill>
                  <a:blip r:embed="rId2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8" name="TextBox 1027">
                  <a:extLst>
                    <a:ext uri="{FF2B5EF4-FFF2-40B4-BE49-F238E27FC236}">
                      <a16:creationId xmlns:a16="http://schemas.microsoft.com/office/drawing/2014/main" id="{33AD5E15-1F2E-CADB-D282-38F42E60FA5A}"/>
                    </a:ext>
                  </a:extLst>
                </p:cNvPr>
                <p:cNvSpPr txBox="1"/>
                <p:nvPr/>
              </p:nvSpPr>
              <p:spPr>
                <a:xfrm>
                  <a:off x="6842477" y="4773822"/>
                  <a:ext cx="369736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18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IN"/>
                </a:p>
              </p:txBody>
            </p:sp>
          </mc:Choice>
          <mc:Fallback xmlns="">
            <p:sp>
              <p:nvSpPr>
                <p:cNvPr id="1028" name="TextBox 1027">
                  <a:extLst>
                    <a:ext uri="{FF2B5EF4-FFF2-40B4-BE49-F238E27FC236}">
                      <a16:creationId xmlns:a16="http://schemas.microsoft.com/office/drawing/2014/main" id="{33AD5E15-1F2E-CADB-D282-38F42E60FA5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42477" y="4773822"/>
                  <a:ext cx="369736" cy="369332"/>
                </a:xfrm>
                <a:prstGeom prst="rect">
                  <a:avLst/>
                </a:prstGeom>
                <a:blipFill>
                  <a:blip r:embed="rId2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9" name="TextBox 1028">
                  <a:extLst>
                    <a:ext uri="{FF2B5EF4-FFF2-40B4-BE49-F238E27FC236}">
                      <a16:creationId xmlns:a16="http://schemas.microsoft.com/office/drawing/2014/main" id="{43AC1DC3-9DED-5F0D-D7A2-D313F69470C9}"/>
                    </a:ext>
                  </a:extLst>
                </p:cNvPr>
                <p:cNvSpPr txBox="1"/>
                <p:nvPr/>
              </p:nvSpPr>
              <p:spPr>
                <a:xfrm>
                  <a:off x="7309994" y="4773822"/>
                  <a:ext cx="369736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18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IN"/>
                </a:p>
              </p:txBody>
            </p:sp>
          </mc:Choice>
          <mc:Fallback xmlns="">
            <p:sp>
              <p:nvSpPr>
                <p:cNvPr id="1029" name="TextBox 1028">
                  <a:extLst>
                    <a:ext uri="{FF2B5EF4-FFF2-40B4-BE49-F238E27FC236}">
                      <a16:creationId xmlns:a16="http://schemas.microsoft.com/office/drawing/2014/main" id="{43AC1DC3-9DED-5F0D-D7A2-D313F69470C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09994" y="4773822"/>
                  <a:ext cx="369736" cy="369332"/>
                </a:xfrm>
                <a:prstGeom prst="rect">
                  <a:avLst/>
                </a:prstGeom>
                <a:blipFill>
                  <a:blip r:embed="rId3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30" name="TextBox 1029">
                  <a:extLst>
                    <a:ext uri="{FF2B5EF4-FFF2-40B4-BE49-F238E27FC236}">
                      <a16:creationId xmlns:a16="http://schemas.microsoft.com/office/drawing/2014/main" id="{D3BCC1E2-E787-BDFB-FB5B-460695A9DC60}"/>
                    </a:ext>
                  </a:extLst>
                </p:cNvPr>
                <p:cNvSpPr txBox="1"/>
                <p:nvPr/>
              </p:nvSpPr>
              <p:spPr>
                <a:xfrm>
                  <a:off x="7777511" y="4773822"/>
                  <a:ext cx="369736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18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en-IN"/>
                </a:p>
              </p:txBody>
            </p:sp>
          </mc:Choice>
          <mc:Fallback xmlns="">
            <p:sp>
              <p:nvSpPr>
                <p:cNvPr id="1030" name="TextBox 1029">
                  <a:extLst>
                    <a:ext uri="{FF2B5EF4-FFF2-40B4-BE49-F238E27FC236}">
                      <a16:creationId xmlns:a16="http://schemas.microsoft.com/office/drawing/2014/main" id="{D3BCC1E2-E787-BDFB-FB5B-460695A9DC6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77511" y="4773822"/>
                  <a:ext cx="369736" cy="369332"/>
                </a:xfrm>
                <a:prstGeom prst="rect">
                  <a:avLst/>
                </a:prstGeom>
                <a:blipFill>
                  <a:blip r:embed="rId3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32" name="TextBox 1031">
                <a:extLst>
                  <a:ext uri="{FF2B5EF4-FFF2-40B4-BE49-F238E27FC236}">
                    <a16:creationId xmlns:a16="http://schemas.microsoft.com/office/drawing/2014/main" id="{C3F21DDD-0F35-7631-7184-6FBD6FD66C15}"/>
                  </a:ext>
                </a:extLst>
              </p:cNvPr>
              <p:cNvSpPr txBox="1"/>
              <p:nvPr/>
            </p:nvSpPr>
            <p:spPr>
              <a:xfrm>
                <a:off x="169975" y="4287765"/>
                <a:ext cx="304287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1800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≈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32" name="TextBox 1031">
                <a:extLst>
                  <a:ext uri="{FF2B5EF4-FFF2-40B4-BE49-F238E27FC236}">
                    <a16:creationId xmlns:a16="http://schemas.microsoft.com/office/drawing/2014/main" id="{C3F21DDD-0F35-7631-7184-6FBD6FD66C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975" y="4287765"/>
                <a:ext cx="3042872" cy="369332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3" name="TextBox 1032">
                <a:extLst>
                  <a:ext uri="{FF2B5EF4-FFF2-40B4-BE49-F238E27FC236}">
                    <a16:creationId xmlns:a16="http://schemas.microsoft.com/office/drawing/2014/main" id="{BB30F437-F086-A497-3BEB-E2965EB0C823}"/>
                  </a:ext>
                </a:extLst>
              </p:cNvPr>
              <p:cNvSpPr txBox="1"/>
              <p:nvPr/>
            </p:nvSpPr>
            <p:spPr>
              <a:xfrm>
                <a:off x="169975" y="4757383"/>
                <a:ext cx="4289643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1800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h𝑓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h𝑓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h𝑓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i="1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h𝑓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)+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h𝑓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033" name="TextBox 1032">
                <a:extLst>
                  <a:ext uri="{FF2B5EF4-FFF2-40B4-BE49-F238E27FC236}">
                    <a16:creationId xmlns:a16="http://schemas.microsoft.com/office/drawing/2014/main" id="{BB30F437-F086-A497-3BEB-E2965EB0C8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975" y="4757383"/>
                <a:ext cx="4289643" cy="646331"/>
              </a:xfrm>
              <a:prstGeom prst="rect">
                <a:avLst/>
              </a:prstGeom>
              <a:blipFill>
                <a:blip r:embed="rId33"/>
                <a:stretch>
                  <a:fillRect b="-754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4" name="TextBox 1033">
                <a:extLst>
                  <a:ext uri="{FF2B5EF4-FFF2-40B4-BE49-F238E27FC236}">
                    <a16:creationId xmlns:a16="http://schemas.microsoft.com/office/drawing/2014/main" id="{0E12A4B9-C0CC-5361-5B50-8F92C86FCFFF}"/>
                  </a:ext>
                </a:extLst>
              </p:cNvPr>
              <p:cNvSpPr txBox="1"/>
              <p:nvPr/>
            </p:nvSpPr>
            <p:spPr>
              <a:xfrm>
                <a:off x="195210" y="5342544"/>
                <a:ext cx="1628881" cy="8707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1800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h</m:t>
                      </m:r>
                      <m:nary>
                        <m:naryPr>
                          <m:chr m:val="∑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034" name="TextBox 1033">
                <a:extLst>
                  <a:ext uri="{FF2B5EF4-FFF2-40B4-BE49-F238E27FC236}">
                    <a16:creationId xmlns:a16="http://schemas.microsoft.com/office/drawing/2014/main" id="{0E12A4B9-C0CC-5361-5B50-8F92C86FCF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210" y="5342544"/>
                <a:ext cx="1628881" cy="870751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5" name="TextBox 1034">
                <a:extLst>
                  <a:ext uri="{FF2B5EF4-FFF2-40B4-BE49-F238E27FC236}">
                    <a16:creationId xmlns:a16="http://schemas.microsoft.com/office/drawing/2014/main" id="{E330FA89-ED37-4836-D945-DFD2ECC88F65}"/>
                  </a:ext>
                </a:extLst>
              </p:cNvPr>
              <p:cNvSpPr txBox="1"/>
              <p:nvPr/>
            </p:nvSpPr>
            <p:spPr>
              <a:xfrm>
                <a:off x="2146442" y="5666181"/>
                <a:ext cx="2501760" cy="6182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035" name="TextBox 1034">
                <a:extLst>
                  <a:ext uri="{FF2B5EF4-FFF2-40B4-BE49-F238E27FC236}">
                    <a16:creationId xmlns:a16="http://schemas.microsoft.com/office/drawing/2014/main" id="{E330FA89-ED37-4836-D945-DFD2ECC88F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6442" y="5666181"/>
                <a:ext cx="2501760" cy="618246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36" name="TextBox 1035">
            <a:extLst>
              <a:ext uri="{FF2B5EF4-FFF2-40B4-BE49-F238E27FC236}">
                <a16:creationId xmlns:a16="http://schemas.microsoft.com/office/drawing/2014/main" id="{E7AC6FA5-BE83-0B24-A3F8-39CD51E445DA}"/>
              </a:ext>
            </a:extLst>
          </p:cNvPr>
          <p:cNvSpPr txBox="1"/>
          <p:nvPr/>
        </p:nvSpPr>
        <p:spPr>
          <a:xfrm>
            <a:off x="2176208" y="2556812"/>
            <a:ext cx="21335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Rectangle rule!</a:t>
            </a:r>
          </a:p>
        </p:txBody>
      </p:sp>
      <p:sp>
        <p:nvSpPr>
          <p:cNvPr id="1037" name="TextBox 1036">
            <a:extLst>
              <a:ext uri="{FF2B5EF4-FFF2-40B4-BE49-F238E27FC236}">
                <a16:creationId xmlns:a16="http://schemas.microsoft.com/office/drawing/2014/main" id="{17626ED9-C71E-32E8-10A5-2A3B94E7007E}"/>
              </a:ext>
            </a:extLst>
          </p:cNvPr>
          <p:cNvSpPr txBox="1"/>
          <p:nvPr/>
        </p:nvSpPr>
        <p:spPr>
          <a:xfrm>
            <a:off x="154261" y="6332310"/>
            <a:ext cx="44506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Cumulative rectangle rule!</a:t>
            </a:r>
          </a:p>
        </p:txBody>
      </p:sp>
    </p:spTree>
    <p:extLst>
      <p:ext uri="{BB962C8B-B14F-4D97-AF65-F5344CB8AC3E}">
        <p14:creationId xmlns:p14="http://schemas.microsoft.com/office/powerpoint/2010/main" val="1238677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5" grpId="0" animBg="1"/>
      <p:bldP spid="13" grpId="0"/>
      <p:bldP spid="16" grpId="0"/>
      <p:bldP spid="41" grpId="0"/>
      <p:bldP spid="49" grpId="0"/>
      <p:bldP spid="50" grpId="0"/>
      <p:bldP spid="51" grpId="0"/>
      <p:bldP spid="52" grpId="0"/>
      <p:bldP spid="53" grpId="0"/>
      <p:bldP spid="54" grpId="0"/>
      <p:bldP spid="55" grpId="0"/>
      <p:bldP spid="59" grpId="0"/>
      <p:bldP spid="62" grpId="0"/>
      <p:bldP spid="63" grpId="0"/>
      <p:bldP spid="1032" grpId="0"/>
      <p:bldP spid="1033" grpId="0"/>
      <p:bldP spid="1034" grpId="0"/>
      <p:bldP spid="1035" grpId="0"/>
      <p:bldP spid="1036" grpId="0"/>
      <p:bldP spid="103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266AA-8AB0-3DFD-9D26-0B4E7A4FA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Gauss-Legendre quadrature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959098F-EF5B-F1FA-BB5B-8CBAA335AB27}"/>
                  </a:ext>
                </a:extLst>
              </p:cNvPr>
              <p:cNvSpPr txBox="1"/>
              <p:nvPr/>
            </p:nvSpPr>
            <p:spPr>
              <a:xfrm>
                <a:off x="180655" y="1113320"/>
                <a:ext cx="2774981" cy="17543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/>
                  <a:t> is well-approximated by polynomials 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[−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1 , 1 ]</m:t>
                    </m:r>
                  </m:oMath>
                </a14:m>
                <a:r>
                  <a:rPr lang="en-US"/>
                  <a:t>, the associated orthogonal polynomials are </a:t>
                </a:r>
                <a:r>
                  <a:rPr lang="en-US" b="1" i="1"/>
                  <a:t>Legendre polynomials</a:t>
                </a:r>
                <a:r>
                  <a:rPr lang="en-US"/>
                  <a:t>, denoted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/>
                  <a:t>.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959098F-EF5B-F1FA-BB5B-8CBAA335AB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655" y="1113320"/>
                <a:ext cx="2774981" cy="1754326"/>
              </a:xfrm>
              <a:prstGeom prst="rect">
                <a:avLst/>
              </a:prstGeom>
              <a:blipFill>
                <a:blip r:embed="rId2"/>
                <a:stretch>
                  <a:fillRect l="-1978" t="-2091" r="-2418" b="-487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2EE1074-3B83-DF6B-42C6-F2670F6EB332}"/>
                  </a:ext>
                </a:extLst>
              </p:cNvPr>
              <p:cNvSpPr txBox="1"/>
              <p:nvPr/>
            </p:nvSpPr>
            <p:spPr>
              <a:xfrm>
                <a:off x="212709" y="4189734"/>
                <a:ext cx="2535382" cy="7062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Sup>
                                <m:sSubSup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d>
                          <m:sSup>
                            <m:sSup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  <m:sup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bSup>
                                  <m:d>
                                    <m:dPr>
                                      <m:ctrlP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2EE1074-3B83-DF6B-42C6-F2670F6EB3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709" y="4189734"/>
                <a:ext cx="2535382" cy="70628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79D5D80-889A-250D-B957-A7BEF8DC4407}"/>
                  </a:ext>
                </a:extLst>
              </p:cNvPr>
              <p:cNvSpPr txBox="1"/>
              <p:nvPr/>
            </p:nvSpPr>
            <p:spPr>
              <a:xfrm>
                <a:off x="180654" y="3067025"/>
                <a:ext cx="2599492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/>
                  <a:t>The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err="1"/>
                  <a:t>-th</a:t>
                </a:r>
                <a:r>
                  <a:rPr lang="en-US"/>
                  <a:t> Gauss node,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/>
                  <a:t>, is the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err="1"/>
                  <a:t>-th</a:t>
                </a:r>
                <a:r>
                  <a:rPr lang="en-US"/>
                  <a:t> root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/>
                  <a:t> and the weights are given by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79D5D80-889A-250D-B957-A7BEF8DC44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654" y="3067025"/>
                <a:ext cx="2599492" cy="923330"/>
              </a:xfrm>
              <a:prstGeom prst="rect">
                <a:avLst/>
              </a:prstGeom>
              <a:blipFill>
                <a:blip r:embed="rId4"/>
                <a:stretch>
                  <a:fillRect l="-2113" t="-3289" b="-921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" name="Picture 24">
            <a:extLst>
              <a:ext uri="{FF2B5EF4-FFF2-40B4-BE49-F238E27FC236}">
                <a16:creationId xmlns:a16="http://schemas.microsoft.com/office/drawing/2014/main" id="{0D26D28A-894E-8E91-0DD0-F2CA1CAF6E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3662" y="1113320"/>
            <a:ext cx="5956445" cy="5227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708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8283FD-A2D5-FA73-A8A8-3C7747658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Change of interval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7BF90B-129F-EE94-600C-D09B2EC68B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75036"/>
            <a:ext cx="9144000" cy="237727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940802C-9C1D-5637-F955-9CF85AA099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33" y="1133253"/>
            <a:ext cx="7439025" cy="14859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0C3251A-1D1F-8EFC-667E-8350C63099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5107" y="1925849"/>
            <a:ext cx="1657350" cy="6286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87A8F05-BCC3-D06C-FDA5-73BE8D05FB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633" y="2761307"/>
            <a:ext cx="8039100" cy="1171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175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FACAA-1F6B-AA41-E178-01A82B3FE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The codes</a:t>
            </a:r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2B47BDF4-C5CE-2AE5-79AD-668323F9796A}"/>
              </a:ext>
            </a:extLst>
          </p:cNvPr>
          <p:cNvSpPr txBox="1">
            <a:spLocks/>
          </p:cNvSpPr>
          <p:nvPr/>
        </p:nvSpPr>
        <p:spPr bwMode="auto">
          <a:xfrm>
            <a:off x="180654" y="1150286"/>
            <a:ext cx="8791896" cy="278163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800" kern="120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rtl="0" eaLnBrk="1" fontAlgn="base" hangingPunct="1">
              <a:spcBef>
                <a:spcPct val="20000"/>
              </a:spcBef>
              <a:spcAft>
                <a:spcPct val="0"/>
              </a:spcAft>
              <a:buFontTx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>
                <a:solidFill>
                  <a:srgbClr val="0000FF"/>
                </a:solidFill>
              </a:rPr>
              <a:t>def</a:t>
            </a:r>
            <a:r>
              <a:rPr lang="en-US" sz="1600">
                <a:solidFill>
                  <a:srgbClr val="000000"/>
                </a:solidFill>
              </a:rPr>
              <a:t> </a:t>
            </a:r>
            <a:r>
              <a:rPr lang="en-US" sz="1600">
                <a:solidFill>
                  <a:srgbClr val="FF00FF"/>
                </a:solidFill>
              </a:rPr>
              <a:t>gl5_1</a:t>
            </a:r>
            <a:r>
              <a:rPr lang="en-US" sz="1600" b="1">
                <a:solidFill>
                  <a:srgbClr val="000080"/>
                </a:solidFill>
              </a:rPr>
              <a:t>(</a:t>
            </a:r>
            <a:r>
              <a:rPr lang="en-US" sz="1600">
                <a:solidFill>
                  <a:srgbClr val="000000"/>
                </a:solidFill>
              </a:rPr>
              <a:t>a</a:t>
            </a:r>
            <a:r>
              <a:rPr lang="en-US" sz="1600" b="1">
                <a:solidFill>
                  <a:srgbClr val="000080"/>
                </a:solidFill>
              </a:rPr>
              <a:t>,</a:t>
            </a:r>
            <a:r>
              <a:rPr lang="en-US" sz="1600">
                <a:solidFill>
                  <a:srgbClr val="000000"/>
                </a:solidFill>
              </a:rPr>
              <a:t> b</a:t>
            </a:r>
            <a:r>
              <a:rPr lang="en-US" sz="1600" b="1">
                <a:solidFill>
                  <a:srgbClr val="000080"/>
                </a:solidFill>
              </a:rPr>
              <a:t>,</a:t>
            </a:r>
            <a:r>
              <a:rPr lang="en-US" sz="1600">
                <a:solidFill>
                  <a:srgbClr val="000000"/>
                </a:solidFill>
              </a:rPr>
              <a:t> f</a:t>
            </a:r>
            <a:r>
              <a:rPr lang="en-US" sz="1600" b="1">
                <a:solidFill>
                  <a:srgbClr val="000080"/>
                </a:solidFill>
              </a:rPr>
              <a:t>):</a:t>
            </a:r>
            <a:endParaRPr lang="en-US" sz="1600">
              <a:solidFill>
                <a:srgbClr val="000000"/>
              </a:solidFill>
            </a:endParaRPr>
          </a:p>
          <a:p>
            <a:r>
              <a:rPr lang="en-IN" sz="1600">
                <a:solidFill>
                  <a:srgbClr val="000000"/>
                </a:solidFill>
              </a:rPr>
              <a:t>  x</a:t>
            </a:r>
            <a:r>
              <a:rPr lang="en-IN" sz="1600" b="1">
                <a:solidFill>
                  <a:srgbClr val="000080"/>
                </a:solidFill>
              </a:rPr>
              <a:t>=</a:t>
            </a:r>
            <a:r>
              <a:rPr lang="en-IN" sz="1600" err="1">
                <a:solidFill>
                  <a:srgbClr val="000000"/>
                </a:solidFill>
              </a:rPr>
              <a:t>np</a:t>
            </a:r>
            <a:r>
              <a:rPr lang="en-IN" sz="1600" b="1" err="1">
                <a:solidFill>
                  <a:srgbClr val="000080"/>
                </a:solidFill>
              </a:rPr>
              <a:t>.</a:t>
            </a:r>
            <a:r>
              <a:rPr lang="en-IN" sz="1600" err="1">
                <a:solidFill>
                  <a:srgbClr val="000000"/>
                </a:solidFill>
              </a:rPr>
              <a:t>array</a:t>
            </a:r>
            <a:r>
              <a:rPr lang="en-IN" sz="1600" b="1">
                <a:solidFill>
                  <a:srgbClr val="000080"/>
                </a:solidFill>
              </a:rPr>
              <a:t>([</a:t>
            </a:r>
            <a:r>
              <a:rPr lang="en-IN" sz="1600">
                <a:solidFill>
                  <a:srgbClr val="FF0000"/>
                </a:solidFill>
              </a:rPr>
              <a:t>0</a:t>
            </a:r>
            <a:r>
              <a:rPr lang="en-IN" sz="1600" b="1">
                <a:solidFill>
                  <a:srgbClr val="000080"/>
                </a:solidFill>
              </a:rPr>
              <a:t>,(</a:t>
            </a:r>
            <a:r>
              <a:rPr lang="en-IN" sz="1600">
                <a:solidFill>
                  <a:srgbClr val="FF0000"/>
                </a:solidFill>
              </a:rPr>
              <a:t>1</a:t>
            </a:r>
            <a:r>
              <a:rPr lang="en-IN" sz="1600" b="1">
                <a:solidFill>
                  <a:srgbClr val="000080"/>
                </a:solidFill>
              </a:rPr>
              <a:t>/</a:t>
            </a:r>
            <a:r>
              <a:rPr lang="en-IN" sz="1600">
                <a:solidFill>
                  <a:srgbClr val="FF0000"/>
                </a:solidFill>
              </a:rPr>
              <a:t>3</a:t>
            </a:r>
            <a:r>
              <a:rPr lang="en-IN" sz="1600" b="1">
                <a:solidFill>
                  <a:srgbClr val="000080"/>
                </a:solidFill>
              </a:rPr>
              <a:t>)*</a:t>
            </a:r>
            <a:r>
              <a:rPr lang="en-IN" sz="1600" err="1">
                <a:solidFill>
                  <a:srgbClr val="000000"/>
                </a:solidFill>
              </a:rPr>
              <a:t>np</a:t>
            </a:r>
            <a:r>
              <a:rPr lang="en-IN" sz="1600" b="1" err="1">
                <a:solidFill>
                  <a:srgbClr val="000080"/>
                </a:solidFill>
              </a:rPr>
              <a:t>.</a:t>
            </a:r>
            <a:r>
              <a:rPr lang="en-IN" sz="1600" err="1">
                <a:solidFill>
                  <a:srgbClr val="000000"/>
                </a:solidFill>
              </a:rPr>
              <a:t>sqrt</a:t>
            </a:r>
            <a:r>
              <a:rPr lang="en-IN" sz="1600" b="1">
                <a:solidFill>
                  <a:srgbClr val="000080"/>
                </a:solidFill>
              </a:rPr>
              <a:t>(</a:t>
            </a:r>
            <a:r>
              <a:rPr lang="en-IN" sz="1600">
                <a:solidFill>
                  <a:srgbClr val="FF0000"/>
                </a:solidFill>
              </a:rPr>
              <a:t>5</a:t>
            </a:r>
            <a:r>
              <a:rPr lang="en-IN" sz="1600" b="1">
                <a:solidFill>
                  <a:srgbClr val="000080"/>
                </a:solidFill>
              </a:rPr>
              <a:t>-</a:t>
            </a:r>
            <a:r>
              <a:rPr lang="en-IN" sz="1600">
                <a:solidFill>
                  <a:srgbClr val="FF0000"/>
                </a:solidFill>
              </a:rPr>
              <a:t>2</a:t>
            </a:r>
            <a:r>
              <a:rPr lang="en-IN" sz="1600" b="1">
                <a:solidFill>
                  <a:srgbClr val="000080"/>
                </a:solidFill>
              </a:rPr>
              <a:t>*</a:t>
            </a:r>
            <a:r>
              <a:rPr lang="en-IN" sz="1600" err="1">
                <a:solidFill>
                  <a:srgbClr val="000000"/>
                </a:solidFill>
              </a:rPr>
              <a:t>np</a:t>
            </a:r>
            <a:r>
              <a:rPr lang="en-IN" sz="1600" b="1" err="1">
                <a:solidFill>
                  <a:srgbClr val="000080"/>
                </a:solidFill>
              </a:rPr>
              <a:t>.</a:t>
            </a:r>
            <a:r>
              <a:rPr lang="en-IN" sz="1600" err="1">
                <a:solidFill>
                  <a:srgbClr val="000000"/>
                </a:solidFill>
              </a:rPr>
              <a:t>sqrt</a:t>
            </a:r>
            <a:r>
              <a:rPr lang="en-IN" sz="1600" b="1">
                <a:solidFill>
                  <a:srgbClr val="000080"/>
                </a:solidFill>
              </a:rPr>
              <a:t>(</a:t>
            </a:r>
            <a:r>
              <a:rPr lang="en-IN" sz="1600">
                <a:solidFill>
                  <a:srgbClr val="FF0000"/>
                </a:solidFill>
              </a:rPr>
              <a:t>10</a:t>
            </a:r>
            <a:r>
              <a:rPr lang="en-IN" sz="1600" b="1">
                <a:solidFill>
                  <a:srgbClr val="000080"/>
                </a:solidFill>
              </a:rPr>
              <a:t>/</a:t>
            </a:r>
            <a:r>
              <a:rPr lang="en-IN" sz="1600">
                <a:solidFill>
                  <a:srgbClr val="FF0000"/>
                </a:solidFill>
              </a:rPr>
              <a:t>7</a:t>
            </a:r>
            <a:r>
              <a:rPr lang="en-IN" sz="1600" b="1">
                <a:solidFill>
                  <a:srgbClr val="000080"/>
                </a:solidFill>
              </a:rPr>
              <a:t>)),-(</a:t>
            </a:r>
            <a:r>
              <a:rPr lang="en-IN" sz="1600">
                <a:solidFill>
                  <a:srgbClr val="FF0000"/>
                </a:solidFill>
              </a:rPr>
              <a:t>1</a:t>
            </a:r>
            <a:r>
              <a:rPr lang="en-IN" sz="1600" b="1">
                <a:solidFill>
                  <a:srgbClr val="000080"/>
                </a:solidFill>
              </a:rPr>
              <a:t>/</a:t>
            </a:r>
            <a:r>
              <a:rPr lang="en-IN" sz="1600">
                <a:solidFill>
                  <a:srgbClr val="FF0000"/>
                </a:solidFill>
              </a:rPr>
              <a:t>3</a:t>
            </a:r>
            <a:r>
              <a:rPr lang="en-IN" sz="1600" b="1">
                <a:solidFill>
                  <a:srgbClr val="000080"/>
                </a:solidFill>
              </a:rPr>
              <a:t>)*</a:t>
            </a:r>
            <a:r>
              <a:rPr lang="en-IN" sz="1600" err="1">
                <a:solidFill>
                  <a:srgbClr val="000000"/>
                </a:solidFill>
              </a:rPr>
              <a:t>np</a:t>
            </a:r>
            <a:r>
              <a:rPr lang="en-IN" sz="1600" b="1" err="1">
                <a:solidFill>
                  <a:srgbClr val="000080"/>
                </a:solidFill>
              </a:rPr>
              <a:t>.</a:t>
            </a:r>
            <a:r>
              <a:rPr lang="en-IN" sz="1600" err="1">
                <a:solidFill>
                  <a:srgbClr val="000000"/>
                </a:solidFill>
              </a:rPr>
              <a:t>sqrt</a:t>
            </a:r>
            <a:r>
              <a:rPr lang="en-IN" sz="1600" b="1">
                <a:solidFill>
                  <a:srgbClr val="000080"/>
                </a:solidFill>
              </a:rPr>
              <a:t>(</a:t>
            </a:r>
            <a:r>
              <a:rPr lang="en-IN" sz="1600">
                <a:solidFill>
                  <a:srgbClr val="FF0000"/>
                </a:solidFill>
              </a:rPr>
              <a:t>5</a:t>
            </a:r>
            <a:r>
              <a:rPr lang="en-IN" sz="1600" b="1">
                <a:solidFill>
                  <a:srgbClr val="000080"/>
                </a:solidFill>
              </a:rPr>
              <a:t>-</a:t>
            </a:r>
            <a:r>
              <a:rPr lang="en-IN" sz="1600">
                <a:solidFill>
                  <a:srgbClr val="FF0000"/>
                </a:solidFill>
              </a:rPr>
              <a:t>2</a:t>
            </a:r>
            <a:r>
              <a:rPr lang="en-IN" sz="1600" b="1">
                <a:solidFill>
                  <a:srgbClr val="000080"/>
                </a:solidFill>
              </a:rPr>
              <a:t>*</a:t>
            </a:r>
            <a:r>
              <a:rPr lang="en-IN" sz="1600" err="1">
                <a:solidFill>
                  <a:srgbClr val="000000"/>
                </a:solidFill>
              </a:rPr>
              <a:t>np</a:t>
            </a:r>
            <a:r>
              <a:rPr lang="en-IN" sz="1600" b="1" err="1">
                <a:solidFill>
                  <a:srgbClr val="000080"/>
                </a:solidFill>
              </a:rPr>
              <a:t>.</a:t>
            </a:r>
            <a:r>
              <a:rPr lang="en-IN" sz="1600" err="1">
                <a:solidFill>
                  <a:srgbClr val="000000"/>
                </a:solidFill>
              </a:rPr>
              <a:t>sqrt</a:t>
            </a:r>
            <a:r>
              <a:rPr lang="en-IN" sz="1600" b="1">
                <a:solidFill>
                  <a:srgbClr val="000080"/>
                </a:solidFill>
              </a:rPr>
              <a:t>(</a:t>
            </a:r>
            <a:r>
              <a:rPr lang="en-IN" sz="1600">
                <a:solidFill>
                  <a:srgbClr val="FF0000"/>
                </a:solidFill>
              </a:rPr>
              <a:t>10</a:t>
            </a:r>
            <a:r>
              <a:rPr lang="en-IN" sz="1600" b="1">
                <a:solidFill>
                  <a:srgbClr val="000080"/>
                </a:solidFill>
              </a:rPr>
              <a:t>/</a:t>
            </a:r>
            <a:r>
              <a:rPr lang="en-IN" sz="1600">
                <a:solidFill>
                  <a:srgbClr val="FF0000"/>
                </a:solidFill>
              </a:rPr>
              <a:t>7</a:t>
            </a:r>
            <a:r>
              <a:rPr lang="en-IN" sz="1600" b="1">
                <a:solidFill>
                  <a:srgbClr val="000080"/>
                </a:solidFill>
              </a:rPr>
              <a:t>)),(</a:t>
            </a:r>
            <a:r>
              <a:rPr lang="en-IN" sz="1600">
                <a:solidFill>
                  <a:srgbClr val="FF0000"/>
                </a:solidFill>
              </a:rPr>
              <a:t>1</a:t>
            </a:r>
            <a:r>
              <a:rPr lang="en-IN" sz="1600" b="1">
                <a:solidFill>
                  <a:srgbClr val="000080"/>
                </a:solidFill>
              </a:rPr>
              <a:t>/</a:t>
            </a:r>
            <a:r>
              <a:rPr lang="en-IN" sz="1600">
                <a:solidFill>
                  <a:srgbClr val="FF0000"/>
                </a:solidFill>
              </a:rPr>
              <a:t>3</a:t>
            </a:r>
            <a:r>
              <a:rPr lang="en-IN" sz="1600" b="1">
                <a:solidFill>
                  <a:srgbClr val="000080"/>
                </a:solidFill>
              </a:rPr>
              <a:t>)*</a:t>
            </a:r>
            <a:r>
              <a:rPr lang="en-IN" sz="1600" err="1">
                <a:solidFill>
                  <a:srgbClr val="000000"/>
                </a:solidFill>
              </a:rPr>
              <a:t>np</a:t>
            </a:r>
            <a:r>
              <a:rPr lang="en-IN" sz="1600" b="1" err="1">
                <a:solidFill>
                  <a:srgbClr val="000080"/>
                </a:solidFill>
              </a:rPr>
              <a:t>.</a:t>
            </a:r>
            <a:r>
              <a:rPr lang="en-IN" sz="1600" err="1">
                <a:solidFill>
                  <a:srgbClr val="000000"/>
                </a:solidFill>
              </a:rPr>
              <a:t>sqrt</a:t>
            </a:r>
            <a:r>
              <a:rPr lang="en-IN" sz="1600" b="1">
                <a:solidFill>
                  <a:srgbClr val="000080"/>
                </a:solidFill>
              </a:rPr>
              <a:t>(</a:t>
            </a:r>
            <a:r>
              <a:rPr lang="en-IN" sz="1600">
                <a:solidFill>
                  <a:srgbClr val="FF0000"/>
                </a:solidFill>
              </a:rPr>
              <a:t>5</a:t>
            </a:r>
            <a:r>
              <a:rPr lang="en-IN" sz="1600" b="1">
                <a:solidFill>
                  <a:srgbClr val="000080"/>
                </a:solidFill>
              </a:rPr>
              <a:t>+</a:t>
            </a:r>
            <a:r>
              <a:rPr lang="en-IN" sz="1600">
                <a:solidFill>
                  <a:srgbClr val="FF0000"/>
                </a:solidFill>
              </a:rPr>
              <a:t>2</a:t>
            </a:r>
            <a:r>
              <a:rPr lang="en-IN" sz="1600" b="1">
                <a:solidFill>
                  <a:srgbClr val="000080"/>
                </a:solidFill>
              </a:rPr>
              <a:t>*</a:t>
            </a:r>
            <a:r>
              <a:rPr lang="en-IN" sz="1600" err="1">
                <a:solidFill>
                  <a:srgbClr val="000000"/>
                </a:solidFill>
              </a:rPr>
              <a:t>np</a:t>
            </a:r>
            <a:r>
              <a:rPr lang="en-IN" sz="1600" b="1" err="1">
                <a:solidFill>
                  <a:srgbClr val="000080"/>
                </a:solidFill>
              </a:rPr>
              <a:t>.</a:t>
            </a:r>
            <a:r>
              <a:rPr lang="en-IN" sz="1600" err="1">
                <a:solidFill>
                  <a:srgbClr val="000000"/>
                </a:solidFill>
              </a:rPr>
              <a:t>sqrt</a:t>
            </a:r>
            <a:r>
              <a:rPr lang="en-IN" sz="1600" b="1">
                <a:solidFill>
                  <a:srgbClr val="000080"/>
                </a:solidFill>
              </a:rPr>
              <a:t>(</a:t>
            </a:r>
            <a:r>
              <a:rPr lang="en-IN" sz="1600">
                <a:solidFill>
                  <a:srgbClr val="FF0000"/>
                </a:solidFill>
              </a:rPr>
              <a:t>10</a:t>
            </a:r>
            <a:r>
              <a:rPr lang="en-IN" sz="1600" b="1">
                <a:solidFill>
                  <a:srgbClr val="000080"/>
                </a:solidFill>
              </a:rPr>
              <a:t>/</a:t>
            </a:r>
            <a:r>
              <a:rPr lang="en-IN" sz="1600">
                <a:solidFill>
                  <a:srgbClr val="FF0000"/>
                </a:solidFill>
              </a:rPr>
              <a:t>7</a:t>
            </a:r>
            <a:r>
              <a:rPr lang="en-IN" sz="1600" b="1">
                <a:solidFill>
                  <a:srgbClr val="000080"/>
                </a:solidFill>
              </a:rPr>
              <a:t>)),-(</a:t>
            </a:r>
            <a:r>
              <a:rPr lang="en-IN" sz="1600">
                <a:solidFill>
                  <a:srgbClr val="FF0000"/>
                </a:solidFill>
              </a:rPr>
              <a:t>1</a:t>
            </a:r>
            <a:r>
              <a:rPr lang="en-IN" sz="1600" b="1">
                <a:solidFill>
                  <a:srgbClr val="000080"/>
                </a:solidFill>
              </a:rPr>
              <a:t>/</a:t>
            </a:r>
            <a:r>
              <a:rPr lang="en-IN" sz="1600">
                <a:solidFill>
                  <a:srgbClr val="FF0000"/>
                </a:solidFill>
              </a:rPr>
              <a:t>3</a:t>
            </a:r>
            <a:r>
              <a:rPr lang="en-IN" sz="1600" b="1">
                <a:solidFill>
                  <a:srgbClr val="000080"/>
                </a:solidFill>
              </a:rPr>
              <a:t>)*</a:t>
            </a:r>
            <a:r>
              <a:rPr lang="en-IN" sz="1600" err="1">
                <a:solidFill>
                  <a:srgbClr val="000000"/>
                </a:solidFill>
              </a:rPr>
              <a:t>np</a:t>
            </a:r>
            <a:r>
              <a:rPr lang="en-IN" sz="1600" b="1" err="1">
                <a:solidFill>
                  <a:srgbClr val="000080"/>
                </a:solidFill>
              </a:rPr>
              <a:t>.</a:t>
            </a:r>
            <a:r>
              <a:rPr lang="en-IN" sz="1600" err="1">
                <a:solidFill>
                  <a:srgbClr val="000000"/>
                </a:solidFill>
              </a:rPr>
              <a:t>sqrt</a:t>
            </a:r>
            <a:r>
              <a:rPr lang="en-IN" sz="1600" b="1">
                <a:solidFill>
                  <a:srgbClr val="000080"/>
                </a:solidFill>
              </a:rPr>
              <a:t>(</a:t>
            </a:r>
            <a:r>
              <a:rPr lang="en-IN" sz="1600">
                <a:solidFill>
                  <a:srgbClr val="FF0000"/>
                </a:solidFill>
              </a:rPr>
              <a:t>5</a:t>
            </a:r>
            <a:r>
              <a:rPr lang="en-IN" sz="1600" b="1">
                <a:solidFill>
                  <a:srgbClr val="000080"/>
                </a:solidFill>
              </a:rPr>
              <a:t>+</a:t>
            </a:r>
            <a:r>
              <a:rPr lang="en-IN" sz="1600">
                <a:solidFill>
                  <a:srgbClr val="FF0000"/>
                </a:solidFill>
              </a:rPr>
              <a:t>2</a:t>
            </a:r>
            <a:r>
              <a:rPr lang="en-IN" sz="1600" b="1">
                <a:solidFill>
                  <a:srgbClr val="000080"/>
                </a:solidFill>
              </a:rPr>
              <a:t>*</a:t>
            </a:r>
            <a:r>
              <a:rPr lang="en-IN" sz="1600" err="1">
                <a:solidFill>
                  <a:srgbClr val="000000"/>
                </a:solidFill>
              </a:rPr>
              <a:t>np</a:t>
            </a:r>
            <a:r>
              <a:rPr lang="en-IN" sz="1600" b="1" err="1">
                <a:solidFill>
                  <a:srgbClr val="000080"/>
                </a:solidFill>
              </a:rPr>
              <a:t>.</a:t>
            </a:r>
            <a:r>
              <a:rPr lang="en-IN" sz="1600" err="1">
                <a:solidFill>
                  <a:srgbClr val="000000"/>
                </a:solidFill>
              </a:rPr>
              <a:t>sqrt</a:t>
            </a:r>
            <a:r>
              <a:rPr lang="en-IN" sz="1600" b="1">
                <a:solidFill>
                  <a:srgbClr val="000080"/>
                </a:solidFill>
              </a:rPr>
              <a:t>(</a:t>
            </a:r>
            <a:r>
              <a:rPr lang="en-IN" sz="1600">
                <a:solidFill>
                  <a:srgbClr val="FF0000"/>
                </a:solidFill>
              </a:rPr>
              <a:t>10</a:t>
            </a:r>
            <a:r>
              <a:rPr lang="en-IN" sz="1600" b="1">
                <a:solidFill>
                  <a:srgbClr val="000080"/>
                </a:solidFill>
              </a:rPr>
              <a:t>/</a:t>
            </a:r>
            <a:r>
              <a:rPr lang="en-IN" sz="1600">
                <a:solidFill>
                  <a:srgbClr val="FF0000"/>
                </a:solidFill>
              </a:rPr>
              <a:t>7</a:t>
            </a:r>
            <a:r>
              <a:rPr lang="en-IN" sz="1600" b="1">
                <a:solidFill>
                  <a:srgbClr val="000080"/>
                </a:solidFill>
              </a:rPr>
              <a:t>))])</a:t>
            </a:r>
            <a:endParaRPr lang="en-IN" sz="1600">
              <a:solidFill>
                <a:srgbClr val="000000"/>
              </a:solidFill>
            </a:endParaRPr>
          </a:p>
          <a:p>
            <a:r>
              <a:rPr lang="en-IN" sz="1600">
                <a:solidFill>
                  <a:srgbClr val="000000"/>
                </a:solidFill>
              </a:rPr>
              <a:t>  w</a:t>
            </a:r>
            <a:r>
              <a:rPr lang="en-IN" sz="1600" b="1">
                <a:solidFill>
                  <a:srgbClr val="000080"/>
                </a:solidFill>
              </a:rPr>
              <a:t>=</a:t>
            </a:r>
            <a:r>
              <a:rPr lang="en-IN" sz="1600" err="1">
                <a:solidFill>
                  <a:srgbClr val="000000"/>
                </a:solidFill>
              </a:rPr>
              <a:t>np</a:t>
            </a:r>
            <a:r>
              <a:rPr lang="en-IN" sz="1600" b="1" err="1">
                <a:solidFill>
                  <a:srgbClr val="000080"/>
                </a:solidFill>
              </a:rPr>
              <a:t>.</a:t>
            </a:r>
            <a:r>
              <a:rPr lang="en-IN" sz="1600" err="1">
                <a:solidFill>
                  <a:srgbClr val="000000"/>
                </a:solidFill>
              </a:rPr>
              <a:t>array</a:t>
            </a:r>
            <a:r>
              <a:rPr lang="en-IN" sz="1600" b="1">
                <a:solidFill>
                  <a:srgbClr val="000080"/>
                </a:solidFill>
              </a:rPr>
              <a:t>([</a:t>
            </a:r>
            <a:r>
              <a:rPr lang="en-IN" sz="1600">
                <a:solidFill>
                  <a:srgbClr val="FF0000"/>
                </a:solidFill>
              </a:rPr>
              <a:t>128</a:t>
            </a:r>
            <a:r>
              <a:rPr lang="en-IN" sz="1600" b="1">
                <a:solidFill>
                  <a:srgbClr val="000080"/>
                </a:solidFill>
              </a:rPr>
              <a:t>/</a:t>
            </a:r>
            <a:r>
              <a:rPr lang="en-IN" sz="1600">
                <a:solidFill>
                  <a:srgbClr val="FF0000"/>
                </a:solidFill>
              </a:rPr>
              <a:t>225</a:t>
            </a:r>
            <a:r>
              <a:rPr lang="en-IN" sz="1600" b="1">
                <a:solidFill>
                  <a:srgbClr val="000080"/>
                </a:solidFill>
              </a:rPr>
              <a:t>,(</a:t>
            </a:r>
            <a:r>
              <a:rPr lang="en-IN" sz="1600">
                <a:solidFill>
                  <a:srgbClr val="FF0000"/>
                </a:solidFill>
              </a:rPr>
              <a:t>322</a:t>
            </a:r>
            <a:r>
              <a:rPr lang="en-IN" sz="1600" b="1">
                <a:solidFill>
                  <a:srgbClr val="000080"/>
                </a:solidFill>
              </a:rPr>
              <a:t>+</a:t>
            </a:r>
            <a:r>
              <a:rPr lang="en-IN" sz="1600">
                <a:solidFill>
                  <a:srgbClr val="FF0000"/>
                </a:solidFill>
              </a:rPr>
              <a:t>13</a:t>
            </a:r>
            <a:r>
              <a:rPr lang="en-IN" sz="1600" b="1">
                <a:solidFill>
                  <a:srgbClr val="000080"/>
                </a:solidFill>
              </a:rPr>
              <a:t>*</a:t>
            </a:r>
            <a:r>
              <a:rPr lang="en-IN" sz="1600" err="1">
                <a:solidFill>
                  <a:srgbClr val="000000"/>
                </a:solidFill>
              </a:rPr>
              <a:t>np</a:t>
            </a:r>
            <a:r>
              <a:rPr lang="en-IN" sz="1600" b="1" err="1">
                <a:solidFill>
                  <a:srgbClr val="000080"/>
                </a:solidFill>
              </a:rPr>
              <a:t>.</a:t>
            </a:r>
            <a:r>
              <a:rPr lang="en-IN" sz="1600" err="1">
                <a:solidFill>
                  <a:srgbClr val="000000"/>
                </a:solidFill>
              </a:rPr>
              <a:t>sqrt</a:t>
            </a:r>
            <a:r>
              <a:rPr lang="en-IN" sz="1600" b="1">
                <a:solidFill>
                  <a:srgbClr val="000080"/>
                </a:solidFill>
              </a:rPr>
              <a:t>(</a:t>
            </a:r>
            <a:r>
              <a:rPr lang="en-IN" sz="1600">
                <a:solidFill>
                  <a:srgbClr val="FF0000"/>
                </a:solidFill>
              </a:rPr>
              <a:t>70</a:t>
            </a:r>
            <a:r>
              <a:rPr lang="en-IN" sz="1600" b="1">
                <a:solidFill>
                  <a:srgbClr val="000080"/>
                </a:solidFill>
              </a:rPr>
              <a:t>))/</a:t>
            </a:r>
            <a:r>
              <a:rPr lang="en-IN" sz="1600">
                <a:solidFill>
                  <a:srgbClr val="FF0000"/>
                </a:solidFill>
              </a:rPr>
              <a:t>900</a:t>
            </a:r>
            <a:r>
              <a:rPr lang="en-IN" sz="1600" b="1">
                <a:solidFill>
                  <a:srgbClr val="000080"/>
                </a:solidFill>
              </a:rPr>
              <a:t>,(</a:t>
            </a:r>
            <a:r>
              <a:rPr lang="en-IN" sz="1600">
                <a:solidFill>
                  <a:srgbClr val="FF0000"/>
                </a:solidFill>
              </a:rPr>
              <a:t>322</a:t>
            </a:r>
            <a:r>
              <a:rPr lang="en-IN" sz="1600" b="1">
                <a:solidFill>
                  <a:srgbClr val="000080"/>
                </a:solidFill>
              </a:rPr>
              <a:t>+</a:t>
            </a:r>
            <a:r>
              <a:rPr lang="en-IN" sz="1600">
                <a:solidFill>
                  <a:srgbClr val="FF0000"/>
                </a:solidFill>
              </a:rPr>
              <a:t>13</a:t>
            </a:r>
            <a:r>
              <a:rPr lang="en-IN" sz="1600" b="1">
                <a:solidFill>
                  <a:srgbClr val="000080"/>
                </a:solidFill>
              </a:rPr>
              <a:t>*</a:t>
            </a:r>
            <a:r>
              <a:rPr lang="en-IN" sz="1600" err="1">
                <a:solidFill>
                  <a:srgbClr val="000000"/>
                </a:solidFill>
              </a:rPr>
              <a:t>np</a:t>
            </a:r>
            <a:r>
              <a:rPr lang="en-IN" sz="1600" b="1" err="1">
                <a:solidFill>
                  <a:srgbClr val="000080"/>
                </a:solidFill>
              </a:rPr>
              <a:t>.</a:t>
            </a:r>
            <a:r>
              <a:rPr lang="en-IN" sz="1600" err="1">
                <a:solidFill>
                  <a:srgbClr val="000000"/>
                </a:solidFill>
              </a:rPr>
              <a:t>sqrt</a:t>
            </a:r>
            <a:r>
              <a:rPr lang="en-IN" sz="1600" b="1">
                <a:solidFill>
                  <a:srgbClr val="000080"/>
                </a:solidFill>
              </a:rPr>
              <a:t>(</a:t>
            </a:r>
            <a:r>
              <a:rPr lang="en-IN" sz="1600">
                <a:solidFill>
                  <a:srgbClr val="FF0000"/>
                </a:solidFill>
              </a:rPr>
              <a:t>70</a:t>
            </a:r>
            <a:r>
              <a:rPr lang="en-IN" sz="1600" b="1">
                <a:solidFill>
                  <a:srgbClr val="000080"/>
                </a:solidFill>
              </a:rPr>
              <a:t>))/</a:t>
            </a:r>
            <a:r>
              <a:rPr lang="en-IN" sz="1600">
                <a:solidFill>
                  <a:srgbClr val="FF0000"/>
                </a:solidFill>
              </a:rPr>
              <a:t>900</a:t>
            </a:r>
            <a:r>
              <a:rPr lang="en-IN" sz="1600" b="1">
                <a:solidFill>
                  <a:srgbClr val="000080"/>
                </a:solidFill>
              </a:rPr>
              <a:t>,(</a:t>
            </a:r>
            <a:r>
              <a:rPr lang="en-IN" sz="1600">
                <a:solidFill>
                  <a:srgbClr val="FF0000"/>
                </a:solidFill>
              </a:rPr>
              <a:t>322</a:t>
            </a:r>
            <a:r>
              <a:rPr lang="en-IN" sz="1600" b="1">
                <a:solidFill>
                  <a:srgbClr val="000080"/>
                </a:solidFill>
              </a:rPr>
              <a:t>-</a:t>
            </a:r>
            <a:r>
              <a:rPr lang="en-IN" sz="1600">
                <a:solidFill>
                  <a:srgbClr val="FF0000"/>
                </a:solidFill>
              </a:rPr>
              <a:t>13</a:t>
            </a:r>
            <a:r>
              <a:rPr lang="en-IN" sz="1600" b="1">
                <a:solidFill>
                  <a:srgbClr val="000080"/>
                </a:solidFill>
              </a:rPr>
              <a:t>*</a:t>
            </a:r>
            <a:r>
              <a:rPr lang="en-IN" sz="1600" err="1">
                <a:solidFill>
                  <a:srgbClr val="000000"/>
                </a:solidFill>
              </a:rPr>
              <a:t>np</a:t>
            </a:r>
            <a:r>
              <a:rPr lang="en-IN" sz="1600" b="1" err="1">
                <a:solidFill>
                  <a:srgbClr val="000080"/>
                </a:solidFill>
              </a:rPr>
              <a:t>.</a:t>
            </a:r>
            <a:r>
              <a:rPr lang="en-IN" sz="1600" err="1">
                <a:solidFill>
                  <a:srgbClr val="000000"/>
                </a:solidFill>
              </a:rPr>
              <a:t>sqrt</a:t>
            </a:r>
            <a:r>
              <a:rPr lang="en-IN" sz="1600" b="1">
                <a:solidFill>
                  <a:srgbClr val="000080"/>
                </a:solidFill>
              </a:rPr>
              <a:t>(</a:t>
            </a:r>
            <a:r>
              <a:rPr lang="en-IN" sz="1600">
                <a:solidFill>
                  <a:srgbClr val="FF0000"/>
                </a:solidFill>
              </a:rPr>
              <a:t>70</a:t>
            </a:r>
            <a:r>
              <a:rPr lang="en-IN" sz="1600" b="1">
                <a:solidFill>
                  <a:srgbClr val="000080"/>
                </a:solidFill>
              </a:rPr>
              <a:t>))/</a:t>
            </a:r>
            <a:r>
              <a:rPr lang="en-IN" sz="1600">
                <a:solidFill>
                  <a:srgbClr val="FF0000"/>
                </a:solidFill>
              </a:rPr>
              <a:t>900</a:t>
            </a:r>
            <a:r>
              <a:rPr lang="en-IN" sz="1600" b="1">
                <a:solidFill>
                  <a:srgbClr val="000080"/>
                </a:solidFill>
              </a:rPr>
              <a:t>,(</a:t>
            </a:r>
            <a:r>
              <a:rPr lang="en-IN" sz="1600">
                <a:solidFill>
                  <a:srgbClr val="FF0000"/>
                </a:solidFill>
              </a:rPr>
              <a:t>322</a:t>
            </a:r>
            <a:r>
              <a:rPr lang="en-IN" sz="1600" b="1">
                <a:solidFill>
                  <a:srgbClr val="000080"/>
                </a:solidFill>
              </a:rPr>
              <a:t>-</a:t>
            </a:r>
            <a:r>
              <a:rPr lang="en-IN" sz="1600">
                <a:solidFill>
                  <a:srgbClr val="FF0000"/>
                </a:solidFill>
              </a:rPr>
              <a:t>13</a:t>
            </a:r>
            <a:r>
              <a:rPr lang="en-IN" sz="1600" b="1">
                <a:solidFill>
                  <a:srgbClr val="000080"/>
                </a:solidFill>
              </a:rPr>
              <a:t>*</a:t>
            </a:r>
            <a:r>
              <a:rPr lang="en-IN" sz="1600" err="1">
                <a:solidFill>
                  <a:srgbClr val="000000"/>
                </a:solidFill>
              </a:rPr>
              <a:t>np</a:t>
            </a:r>
            <a:r>
              <a:rPr lang="en-IN" sz="1600" b="1" err="1">
                <a:solidFill>
                  <a:srgbClr val="000080"/>
                </a:solidFill>
              </a:rPr>
              <a:t>.</a:t>
            </a:r>
            <a:r>
              <a:rPr lang="en-IN" sz="1600" err="1">
                <a:solidFill>
                  <a:srgbClr val="000000"/>
                </a:solidFill>
              </a:rPr>
              <a:t>sqrt</a:t>
            </a:r>
            <a:r>
              <a:rPr lang="en-IN" sz="1600" b="1">
                <a:solidFill>
                  <a:srgbClr val="000080"/>
                </a:solidFill>
              </a:rPr>
              <a:t>(</a:t>
            </a:r>
            <a:r>
              <a:rPr lang="en-IN" sz="1600">
                <a:solidFill>
                  <a:srgbClr val="FF0000"/>
                </a:solidFill>
              </a:rPr>
              <a:t>70</a:t>
            </a:r>
            <a:r>
              <a:rPr lang="en-IN" sz="1600" b="1">
                <a:solidFill>
                  <a:srgbClr val="000080"/>
                </a:solidFill>
              </a:rPr>
              <a:t>))/</a:t>
            </a:r>
            <a:r>
              <a:rPr lang="en-IN" sz="1600">
                <a:solidFill>
                  <a:srgbClr val="FF0000"/>
                </a:solidFill>
              </a:rPr>
              <a:t>900</a:t>
            </a:r>
            <a:r>
              <a:rPr lang="en-IN" sz="1600" b="1">
                <a:solidFill>
                  <a:srgbClr val="000080"/>
                </a:solidFill>
              </a:rPr>
              <a:t>])</a:t>
            </a:r>
            <a:endParaRPr lang="en-IN" sz="1600">
              <a:solidFill>
                <a:srgbClr val="000000"/>
              </a:solidFill>
            </a:endParaRPr>
          </a:p>
          <a:p>
            <a:r>
              <a:rPr lang="en-IN" sz="1600">
                <a:solidFill>
                  <a:srgbClr val="000000"/>
                </a:solidFill>
              </a:rPr>
              <a:t>  integral</a:t>
            </a:r>
            <a:r>
              <a:rPr lang="en-IN" sz="1600" b="1">
                <a:solidFill>
                  <a:srgbClr val="000080"/>
                </a:solidFill>
              </a:rPr>
              <a:t>=</a:t>
            </a:r>
            <a:r>
              <a:rPr lang="en-IN" sz="1600">
                <a:solidFill>
                  <a:srgbClr val="FF0000"/>
                </a:solidFill>
              </a:rPr>
              <a:t>0</a:t>
            </a:r>
            <a:endParaRPr lang="en-IN" sz="1600">
              <a:solidFill>
                <a:srgbClr val="000000"/>
              </a:solidFill>
            </a:endParaRPr>
          </a:p>
          <a:p>
            <a:r>
              <a:rPr lang="en-US" sz="1600">
                <a:solidFill>
                  <a:srgbClr val="000000"/>
                </a:solidFill>
              </a:rPr>
              <a:t>  </a:t>
            </a:r>
            <a:r>
              <a:rPr lang="en-US" sz="1600" b="1">
                <a:solidFill>
                  <a:srgbClr val="0000FF"/>
                </a:solidFill>
              </a:rPr>
              <a:t>for</a:t>
            </a:r>
            <a:r>
              <a:rPr lang="en-US" sz="1600">
                <a:solidFill>
                  <a:srgbClr val="000000"/>
                </a:solidFill>
              </a:rPr>
              <a:t> i </a:t>
            </a:r>
            <a:r>
              <a:rPr lang="en-US" sz="1600" b="1">
                <a:solidFill>
                  <a:srgbClr val="0000FF"/>
                </a:solidFill>
              </a:rPr>
              <a:t>in</a:t>
            </a:r>
            <a:r>
              <a:rPr lang="en-US" sz="1600">
                <a:solidFill>
                  <a:srgbClr val="000000"/>
                </a:solidFill>
              </a:rPr>
              <a:t> </a:t>
            </a:r>
            <a:r>
              <a:rPr lang="en-US" sz="1600" b="1">
                <a:solidFill>
                  <a:srgbClr val="880088"/>
                </a:solidFill>
              </a:rPr>
              <a:t>range</a:t>
            </a:r>
            <a:r>
              <a:rPr lang="en-US" sz="1600" b="1">
                <a:solidFill>
                  <a:srgbClr val="000080"/>
                </a:solidFill>
              </a:rPr>
              <a:t>(</a:t>
            </a:r>
            <a:r>
              <a:rPr lang="en-US" sz="1600">
                <a:solidFill>
                  <a:srgbClr val="FF0000"/>
                </a:solidFill>
              </a:rPr>
              <a:t>5</a:t>
            </a:r>
            <a:r>
              <a:rPr lang="en-US" sz="1600" b="1">
                <a:solidFill>
                  <a:srgbClr val="000080"/>
                </a:solidFill>
              </a:rPr>
              <a:t>):</a:t>
            </a:r>
            <a:endParaRPr lang="en-US" sz="1600">
              <a:solidFill>
                <a:srgbClr val="000000"/>
              </a:solidFill>
            </a:endParaRPr>
          </a:p>
          <a:p>
            <a:r>
              <a:rPr lang="en-IN" sz="1600">
                <a:solidFill>
                  <a:srgbClr val="000000"/>
                </a:solidFill>
              </a:rPr>
              <a:t>    integral</a:t>
            </a:r>
            <a:r>
              <a:rPr lang="en-IN" sz="1600" b="1">
                <a:solidFill>
                  <a:srgbClr val="000080"/>
                </a:solidFill>
              </a:rPr>
              <a:t>+=</a:t>
            </a:r>
            <a:r>
              <a:rPr lang="en-IN" sz="1600">
                <a:solidFill>
                  <a:srgbClr val="FF0000"/>
                </a:solidFill>
              </a:rPr>
              <a:t>0.5</a:t>
            </a:r>
            <a:r>
              <a:rPr lang="en-IN" sz="1600" b="1">
                <a:solidFill>
                  <a:srgbClr val="000080"/>
                </a:solidFill>
              </a:rPr>
              <a:t>*(</a:t>
            </a:r>
            <a:r>
              <a:rPr lang="en-IN" sz="1600">
                <a:solidFill>
                  <a:srgbClr val="000000"/>
                </a:solidFill>
              </a:rPr>
              <a:t>b</a:t>
            </a:r>
            <a:r>
              <a:rPr lang="en-IN" sz="1600" b="1">
                <a:solidFill>
                  <a:srgbClr val="000080"/>
                </a:solidFill>
              </a:rPr>
              <a:t>-</a:t>
            </a:r>
            <a:r>
              <a:rPr lang="en-IN" sz="1600">
                <a:solidFill>
                  <a:srgbClr val="000000"/>
                </a:solidFill>
              </a:rPr>
              <a:t>a</a:t>
            </a:r>
            <a:r>
              <a:rPr lang="en-IN" sz="1600" b="1">
                <a:solidFill>
                  <a:srgbClr val="000080"/>
                </a:solidFill>
              </a:rPr>
              <a:t>)*</a:t>
            </a:r>
            <a:r>
              <a:rPr lang="en-IN" sz="1600">
                <a:solidFill>
                  <a:srgbClr val="000000"/>
                </a:solidFill>
              </a:rPr>
              <a:t>w</a:t>
            </a:r>
            <a:r>
              <a:rPr lang="en-IN" sz="1600" b="1">
                <a:solidFill>
                  <a:srgbClr val="000080"/>
                </a:solidFill>
              </a:rPr>
              <a:t>[</a:t>
            </a:r>
            <a:r>
              <a:rPr lang="en-IN" sz="1600">
                <a:solidFill>
                  <a:srgbClr val="000000"/>
                </a:solidFill>
              </a:rPr>
              <a:t>i</a:t>
            </a:r>
            <a:r>
              <a:rPr lang="en-IN" sz="1600" b="1">
                <a:solidFill>
                  <a:srgbClr val="000080"/>
                </a:solidFill>
              </a:rPr>
              <a:t>]*</a:t>
            </a:r>
            <a:r>
              <a:rPr lang="en-IN" sz="1600">
                <a:solidFill>
                  <a:srgbClr val="000000"/>
                </a:solidFill>
              </a:rPr>
              <a:t>f</a:t>
            </a:r>
            <a:r>
              <a:rPr lang="en-IN" sz="1600" b="1">
                <a:solidFill>
                  <a:srgbClr val="000080"/>
                </a:solidFill>
              </a:rPr>
              <a:t>(</a:t>
            </a:r>
            <a:r>
              <a:rPr lang="en-IN" sz="1600">
                <a:solidFill>
                  <a:srgbClr val="FF0000"/>
                </a:solidFill>
              </a:rPr>
              <a:t>0.5</a:t>
            </a:r>
            <a:r>
              <a:rPr lang="en-IN" sz="1600" b="1">
                <a:solidFill>
                  <a:srgbClr val="000080"/>
                </a:solidFill>
              </a:rPr>
              <a:t>*(</a:t>
            </a:r>
            <a:r>
              <a:rPr lang="en-IN" sz="1600">
                <a:solidFill>
                  <a:srgbClr val="000000"/>
                </a:solidFill>
              </a:rPr>
              <a:t>b</a:t>
            </a:r>
            <a:r>
              <a:rPr lang="en-IN" sz="1600" b="1">
                <a:solidFill>
                  <a:srgbClr val="000080"/>
                </a:solidFill>
              </a:rPr>
              <a:t>-</a:t>
            </a:r>
            <a:r>
              <a:rPr lang="en-IN" sz="1600">
                <a:solidFill>
                  <a:srgbClr val="000000"/>
                </a:solidFill>
              </a:rPr>
              <a:t>a</a:t>
            </a:r>
            <a:r>
              <a:rPr lang="en-IN" sz="1600" b="1">
                <a:solidFill>
                  <a:srgbClr val="000080"/>
                </a:solidFill>
              </a:rPr>
              <a:t>)*</a:t>
            </a:r>
            <a:r>
              <a:rPr lang="en-IN" sz="1600">
                <a:solidFill>
                  <a:srgbClr val="000000"/>
                </a:solidFill>
              </a:rPr>
              <a:t>x</a:t>
            </a:r>
            <a:r>
              <a:rPr lang="en-IN" sz="1600" b="1">
                <a:solidFill>
                  <a:srgbClr val="000080"/>
                </a:solidFill>
              </a:rPr>
              <a:t>[</a:t>
            </a:r>
            <a:r>
              <a:rPr lang="en-IN" sz="1600">
                <a:solidFill>
                  <a:srgbClr val="000000"/>
                </a:solidFill>
              </a:rPr>
              <a:t>i</a:t>
            </a:r>
            <a:r>
              <a:rPr lang="en-IN" sz="1600" b="1">
                <a:solidFill>
                  <a:srgbClr val="000080"/>
                </a:solidFill>
              </a:rPr>
              <a:t>]+</a:t>
            </a:r>
            <a:r>
              <a:rPr lang="en-IN" sz="1600">
                <a:solidFill>
                  <a:srgbClr val="FF0000"/>
                </a:solidFill>
              </a:rPr>
              <a:t>0.5</a:t>
            </a:r>
            <a:r>
              <a:rPr lang="en-IN" sz="1600" b="1">
                <a:solidFill>
                  <a:srgbClr val="000080"/>
                </a:solidFill>
              </a:rPr>
              <a:t>*(</a:t>
            </a:r>
            <a:r>
              <a:rPr lang="en-IN" sz="1600" err="1">
                <a:solidFill>
                  <a:srgbClr val="000000"/>
                </a:solidFill>
              </a:rPr>
              <a:t>b</a:t>
            </a:r>
            <a:r>
              <a:rPr lang="en-IN" sz="1600" b="1" err="1">
                <a:solidFill>
                  <a:srgbClr val="000080"/>
                </a:solidFill>
              </a:rPr>
              <a:t>+</a:t>
            </a:r>
            <a:r>
              <a:rPr lang="en-IN" sz="1600" err="1">
                <a:solidFill>
                  <a:srgbClr val="000000"/>
                </a:solidFill>
              </a:rPr>
              <a:t>a</a:t>
            </a:r>
            <a:r>
              <a:rPr lang="en-IN" sz="1600" b="1">
                <a:solidFill>
                  <a:srgbClr val="000080"/>
                </a:solidFill>
              </a:rPr>
              <a:t>))</a:t>
            </a:r>
            <a:endParaRPr lang="en-IN" sz="1600">
              <a:solidFill>
                <a:srgbClr val="000000"/>
              </a:solidFill>
            </a:endParaRPr>
          </a:p>
          <a:p>
            <a:r>
              <a:rPr lang="en-IN" sz="1600">
                <a:solidFill>
                  <a:srgbClr val="000000"/>
                </a:solidFill>
              </a:rPr>
              <a:t>  </a:t>
            </a:r>
            <a:r>
              <a:rPr lang="en-IN" sz="1600" b="1">
                <a:solidFill>
                  <a:srgbClr val="0000FF"/>
                </a:solidFill>
              </a:rPr>
              <a:t>return</a:t>
            </a:r>
            <a:r>
              <a:rPr lang="en-IN" sz="1600">
                <a:solidFill>
                  <a:srgbClr val="000000"/>
                </a:solidFill>
              </a:rPr>
              <a:t> integral</a:t>
            </a:r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8A802116-2801-EE15-02AF-CDD1F622BA83}"/>
              </a:ext>
            </a:extLst>
          </p:cNvPr>
          <p:cNvSpPr txBox="1">
            <a:spLocks/>
          </p:cNvSpPr>
          <p:nvPr/>
        </p:nvSpPr>
        <p:spPr bwMode="auto">
          <a:xfrm>
            <a:off x="180654" y="4037206"/>
            <a:ext cx="8791896" cy="188353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800" kern="120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rtl="0" eaLnBrk="1" fontAlgn="base" hangingPunct="1">
              <a:spcBef>
                <a:spcPct val="20000"/>
              </a:spcBef>
              <a:spcAft>
                <a:spcPct val="0"/>
              </a:spcAft>
              <a:buFontTx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>
                <a:solidFill>
                  <a:srgbClr val="0000FF"/>
                </a:solidFill>
              </a:rPr>
              <a:t>def</a:t>
            </a:r>
            <a:r>
              <a:rPr lang="en-US" sz="1600">
                <a:solidFill>
                  <a:srgbClr val="000000"/>
                </a:solidFill>
              </a:rPr>
              <a:t> </a:t>
            </a:r>
            <a:r>
              <a:rPr lang="en-US" sz="1600">
                <a:solidFill>
                  <a:srgbClr val="FF00FF"/>
                </a:solidFill>
              </a:rPr>
              <a:t>gl5</a:t>
            </a:r>
            <a:r>
              <a:rPr lang="en-US" sz="1600" b="1">
                <a:solidFill>
                  <a:srgbClr val="000080"/>
                </a:solidFill>
              </a:rPr>
              <a:t>(</a:t>
            </a:r>
            <a:r>
              <a:rPr lang="en-US" sz="1600" err="1">
                <a:solidFill>
                  <a:srgbClr val="000000"/>
                </a:solidFill>
              </a:rPr>
              <a:t>a</a:t>
            </a:r>
            <a:r>
              <a:rPr lang="en-US" sz="1600" b="1" err="1">
                <a:solidFill>
                  <a:srgbClr val="000080"/>
                </a:solidFill>
              </a:rPr>
              <a:t>,</a:t>
            </a:r>
            <a:r>
              <a:rPr lang="en-US" sz="1600" err="1">
                <a:solidFill>
                  <a:srgbClr val="000000"/>
                </a:solidFill>
              </a:rPr>
              <a:t>b</a:t>
            </a:r>
            <a:r>
              <a:rPr lang="en-US" sz="1600" b="1" err="1">
                <a:solidFill>
                  <a:srgbClr val="000080"/>
                </a:solidFill>
              </a:rPr>
              <a:t>,</a:t>
            </a:r>
            <a:r>
              <a:rPr lang="en-US" sz="1600" err="1">
                <a:solidFill>
                  <a:srgbClr val="000000"/>
                </a:solidFill>
              </a:rPr>
              <a:t>f</a:t>
            </a:r>
            <a:r>
              <a:rPr lang="en-US" sz="1600" b="1">
                <a:solidFill>
                  <a:srgbClr val="000080"/>
                </a:solidFill>
              </a:rPr>
              <a:t>):</a:t>
            </a:r>
            <a:endParaRPr lang="en-US" sz="1600">
              <a:solidFill>
                <a:srgbClr val="000000"/>
              </a:solidFill>
            </a:endParaRPr>
          </a:p>
          <a:p>
            <a:r>
              <a:rPr lang="en-IN" sz="1600">
                <a:solidFill>
                  <a:srgbClr val="000000"/>
                </a:solidFill>
              </a:rPr>
              <a:t>  x</a:t>
            </a:r>
            <a:r>
              <a:rPr lang="en-IN" sz="1600" b="1">
                <a:solidFill>
                  <a:srgbClr val="000080"/>
                </a:solidFill>
              </a:rPr>
              <a:t>=</a:t>
            </a:r>
            <a:r>
              <a:rPr lang="en-IN" sz="1600" err="1">
                <a:solidFill>
                  <a:srgbClr val="000000"/>
                </a:solidFill>
              </a:rPr>
              <a:t>np</a:t>
            </a:r>
            <a:r>
              <a:rPr lang="en-IN" sz="1600" b="1" err="1">
                <a:solidFill>
                  <a:srgbClr val="000080"/>
                </a:solidFill>
              </a:rPr>
              <a:t>.</a:t>
            </a:r>
            <a:r>
              <a:rPr lang="en-IN" sz="1600" err="1">
                <a:solidFill>
                  <a:srgbClr val="000000"/>
                </a:solidFill>
              </a:rPr>
              <a:t>array</a:t>
            </a:r>
            <a:r>
              <a:rPr lang="en-IN" sz="1600" b="1">
                <a:solidFill>
                  <a:srgbClr val="000080"/>
                </a:solidFill>
              </a:rPr>
              <a:t>([</a:t>
            </a:r>
            <a:r>
              <a:rPr lang="en-IN" sz="1600">
                <a:solidFill>
                  <a:srgbClr val="FF0000"/>
                </a:solidFill>
              </a:rPr>
              <a:t>0</a:t>
            </a:r>
            <a:r>
              <a:rPr lang="en-IN" sz="1600" b="1">
                <a:solidFill>
                  <a:srgbClr val="000080"/>
                </a:solidFill>
              </a:rPr>
              <a:t>,(</a:t>
            </a:r>
            <a:r>
              <a:rPr lang="en-IN" sz="1600">
                <a:solidFill>
                  <a:srgbClr val="FF0000"/>
                </a:solidFill>
              </a:rPr>
              <a:t>1</a:t>
            </a:r>
            <a:r>
              <a:rPr lang="en-IN" sz="1600" b="1">
                <a:solidFill>
                  <a:srgbClr val="000080"/>
                </a:solidFill>
              </a:rPr>
              <a:t>/</a:t>
            </a:r>
            <a:r>
              <a:rPr lang="en-IN" sz="1600">
                <a:solidFill>
                  <a:srgbClr val="FF0000"/>
                </a:solidFill>
              </a:rPr>
              <a:t>3</a:t>
            </a:r>
            <a:r>
              <a:rPr lang="en-IN" sz="1600" b="1">
                <a:solidFill>
                  <a:srgbClr val="000080"/>
                </a:solidFill>
              </a:rPr>
              <a:t>)*</a:t>
            </a:r>
            <a:r>
              <a:rPr lang="en-IN" sz="1600" err="1">
                <a:solidFill>
                  <a:srgbClr val="000000"/>
                </a:solidFill>
              </a:rPr>
              <a:t>np</a:t>
            </a:r>
            <a:r>
              <a:rPr lang="en-IN" sz="1600" b="1" err="1">
                <a:solidFill>
                  <a:srgbClr val="000080"/>
                </a:solidFill>
              </a:rPr>
              <a:t>.</a:t>
            </a:r>
            <a:r>
              <a:rPr lang="en-IN" sz="1600" err="1">
                <a:solidFill>
                  <a:srgbClr val="000000"/>
                </a:solidFill>
              </a:rPr>
              <a:t>sqrt</a:t>
            </a:r>
            <a:r>
              <a:rPr lang="en-IN" sz="1600" b="1">
                <a:solidFill>
                  <a:srgbClr val="000080"/>
                </a:solidFill>
              </a:rPr>
              <a:t>(</a:t>
            </a:r>
            <a:r>
              <a:rPr lang="en-IN" sz="1600">
                <a:solidFill>
                  <a:srgbClr val="FF0000"/>
                </a:solidFill>
              </a:rPr>
              <a:t>5</a:t>
            </a:r>
            <a:r>
              <a:rPr lang="en-IN" sz="1600" b="1">
                <a:solidFill>
                  <a:srgbClr val="000080"/>
                </a:solidFill>
              </a:rPr>
              <a:t>-</a:t>
            </a:r>
            <a:r>
              <a:rPr lang="en-IN" sz="1600">
                <a:solidFill>
                  <a:srgbClr val="FF0000"/>
                </a:solidFill>
              </a:rPr>
              <a:t>2</a:t>
            </a:r>
            <a:r>
              <a:rPr lang="en-IN" sz="1600" b="1">
                <a:solidFill>
                  <a:srgbClr val="000080"/>
                </a:solidFill>
              </a:rPr>
              <a:t>*</a:t>
            </a:r>
            <a:r>
              <a:rPr lang="en-IN" sz="1600" err="1">
                <a:solidFill>
                  <a:srgbClr val="000000"/>
                </a:solidFill>
              </a:rPr>
              <a:t>np</a:t>
            </a:r>
            <a:r>
              <a:rPr lang="en-IN" sz="1600" b="1" err="1">
                <a:solidFill>
                  <a:srgbClr val="000080"/>
                </a:solidFill>
              </a:rPr>
              <a:t>.</a:t>
            </a:r>
            <a:r>
              <a:rPr lang="en-IN" sz="1600" err="1">
                <a:solidFill>
                  <a:srgbClr val="000000"/>
                </a:solidFill>
              </a:rPr>
              <a:t>sqrt</a:t>
            </a:r>
            <a:r>
              <a:rPr lang="en-IN" sz="1600" b="1">
                <a:solidFill>
                  <a:srgbClr val="000080"/>
                </a:solidFill>
              </a:rPr>
              <a:t>(</a:t>
            </a:r>
            <a:r>
              <a:rPr lang="en-IN" sz="1600">
                <a:solidFill>
                  <a:srgbClr val="FF0000"/>
                </a:solidFill>
              </a:rPr>
              <a:t>10</a:t>
            </a:r>
            <a:r>
              <a:rPr lang="en-IN" sz="1600" b="1">
                <a:solidFill>
                  <a:srgbClr val="000080"/>
                </a:solidFill>
              </a:rPr>
              <a:t>/</a:t>
            </a:r>
            <a:r>
              <a:rPr lang="en-IN" sz="1600">
                <a:solidFill>
                  <a:srgbClr val="FF0000"/>
                </a:solidFill>
              </a:rPr>
              <a:t>7</a:t>
            </a:r>
            <a:r>
              <a:rPr lang="en-IN" sz="1600" b="1">
                <a:solidFill>
                  <a:srgbClr val="000080"/>
                </a:solidFill>
              </a:rPr>
              <a:t>)),-(</a:t>
            </a:r>
            <a:r>
              <a:rPr lang="en-IN" sz="1600">
                <a:solidFill>
                  <a:srgbClr val="FF0000"/>
                </a:solidFill>
              </a:rPr>
              <a:t>1</a:t>
            </a:r>
            <a:r>
              <a:rPr lang="en-IN" sz="1600" b="1">
                <a:solidFill>
                  <a:srgbClr val="000080"/>
                </a:solidFill>
              </a:rPr>
              <a:t>/</a:t>
            </a:r>
            <a:r>
              <a:rPr lang="en-IN" sz="1600">
                <a:solidFill>
                  <a:srgbClr val="FF0000"/>
                </a:solidFill>
              </a:rPr>
              <a:t>3</a:t>
            </a:r>
            <a:r>
              <a:rPr lang="en-IN" sz="1600" b="1">
                <a:solidFill>
                  <a:srgbClr val="000080"/>
                </a:solidFill>
              </a:rPr>
              <a:t>)*</a:t>
            </a:r>
            <a:r>
              <a:rPr lang="en-IN" sz="1600" err="1">
                <a:solidFill>
                  <a:srgbClr val="000000"/>
                </a:solidFill>
              </a:rPr>
              <a:t>np</a:t>
            </a:r>
            <a:r>
              <a:rPr lang="en-IN" sz="1600" b="1" err="1">
                <a:solidFill>
                  <a:srgbClr val="000080"/>
                </a:solidFill>
              </a:rPr>
              <a:t>.</a:t>
            </a:r>
            <a:r>
              <a:rPr lang="en-IN" sz="1600" err="1">
                <a:solidFill>
                  <a:srgbClr val="000000"/>
                </a:solidFill>
              </a:rPr>
              <a:t>sqrt</a:t>
            </a:r>
            <a:r>
              <a:rPr lang="en-IN" sz="1600" b="1">
                <a:solidFill>
                  <a:srgbClr val="000080"/>
                </a:solidFill>
              </a:rPr>
              <a:t>(</a:t>
            </a:r>
            <a:r>
              <a:rPr lang="en-IN" sz="1600">
                <a:solidFill>
                  <a:srgbClr val="FF0000"/>
                </a:solidFill>
              </a:rPr>
              <a:t>5</a:t>
            </a:r>
            <a:r>
              <a:rPr lang="en-IN" sz="1600" b="1">
                <a:solidFill>
                  <a:srgbClr val="000080"/>
                </a:solidFill>
              </a:rPr>
              <a:t>-</a:t>
            </a:r>
            <a:r>
              <a:rPr lang="en-IN" sz="1600">
                <a:solidFill>
                  <a:srgbClr val="FF0000"/>
                </a:solidFill>
              </a:rPr>
              <a:t>2</a:t>
            </a:r>
            <a:r>
              <a:rPr lang="en-IN" sz="1600" b="1">
                <a:solidFill>
                  <a:srgbClr val="000080"/>
                </a:solidFill>
              </a:rPr>
              <a:t>*</a:t>
            </a:r>
            <a:r>
              <a:rPr lang="en-IN" sz="1600" err="1">
                <a:solidFill>
                  <a:srgbClr val="000000"/>
                </a:solidFill>
              </a:rPr>
              <a:t>np</a:t>
            </a:r>
            <a:r>
              <a:rPr lang="en-IN" sz="1600" b="1" err="1">
                <a:solidFill>
                  <a:srgbClr val="000080"/>
                </a:solidFill>
              </a:rPr>
              <a:t>.</a:t>
            </a:r>
            <a:r>
              <a:rPr lang="en-IN" sz="1600" err="1">
                <a:solidFill>
                  <a:srgbClr val="000000"/>
                </a:solidFill>
              </a:rPr>
              <a:t>sqrt</a:t>
            </a:r>
            <a:r>
              <a:rPr lang="en-IN" sz="1600" b="1">
                <a:solidFill>
                  <a:srgbClr val="000080"/>
                </a:solidFill>
              </a:rPr>
              <a:t>(</a:t>
            </a:r>
            <a:r>
              <a:rPr lang="en-IN" sz="1600">
                <a:solidFill>
                  <a:srgbClr val="FF0000"/>
                </a:solidFill>
              </a:rPr>
              <a:t>10</a:t>
            </a:r>
            <a:r>
              <a:rPr lang="en-IN" sz="1600" b="1">
                <a:solidFill>
                  <a:srgbClr val="000080"/>
                </a:solidFill>
              </a:rPr>
              <a:t>/</a:t>
            </a:r>
            <a:r>
              <a:rPr lang="en-IN" sz="1600">
                <a:solidFill>
                  <a:srgbClr val="FF0000"/>
                </a:solidFill>
              </a:rPr>
              <a:t>7</a:t>
            </a:r>
            <a:r>
              <a:rPr lang="en-IN" sz="1600" b="1">
                <a:solidFill>
                  <a:srgbClr val="000080"/>
                </a:solidFill>
              </a:rPr>
              <a:t>)),(</a:t>
            </a:r>
            <a:r>
              <a:rPr lang="en-IN" sz="1600">
                <a:solidFill>
                  <a:srgbClr val="FF0000"/>
                </a:solidFill>
              </a:rPr>
              <a:t>1</a:t>
            </a:r>
            <a:r>
              <a:rPr lang="en-IN" sz="1600" b="1">
                <a:solidFill>
                  <a:srgbClr val="000080"/>
                </a:solidFill>
              </a:rPr>
              <a:t>/</a:t>
            </a:r>
            <a:r>
              <a:rPr lang="en-IN" sz="1600">
                <a:solidFill>
                  <a:srgbClr val="FF0000"/>
                </a:solidFill>
              </a:rPr>
              <a:t>3</a:t>
            </a:r>
            <a:r>
              <a:rPr lang="en-IN" sz="1600" b="1">
                <a:solidFill>
                  <a:srgbClr val="000080"/>
                </a:solidFill>
              </a:rPr>
              <a:t>)*</a:t>
            </a:r>
            <a:r>
              <a:rPr lang="en-IN" sz="1600" err="1">
                <a:solidFill>
                  <a:srgbClr val="000000"/>
                </a:solidFill>
              </a:rPr>
              <a:t>np</a:t>
            </a:r>
            <a:r>
              <a:rPr lang="en-IN" sz="1600" b="1" err="1">
                <a:solidFill>
                  <a:srgbClr val="000080"/>
                </a:solidFill>
              </a:rPr>
              <a:t>.</a:t>
            </a:r>
            <a:r>
              <a:rPr lang="en-IN" sz="1600" err="1">
                <a:solidFill>
                  <a:srgbClr val="000000"/>
                </a:solidFill>
              </a:rPr>
              <a:t>sqrt</a:t>
            </a:r>
            <a:r>
              <a:rPr lang="en-IN" sz="1600" b="1">
                <a:solidFill>
                  <a:srgbClr val="000080"/>
                </a:solidFill>
              </a:rPr>
              <a:t>(</a:t>
            </a:r>
            <a:r>
              <a:rPr lang="en-IN" sz="1600">
                <a:solidFill>
                  <a:srgbClr val="FF0000"/>
                </a:solidFill>
              </a:rPr>
              <a:t>5</a:t>
            </a:r>
            <a:r>
              <a:rPr lang="en-IN" sz="1600" b="1">
                <a:solidFill>
                  <a:srgbClr val="000080"/>
                </a:solidFill>
              </a:rPr>
              <a:t>+</a:t>
            </a:r>
            <a:r>
              <a:rPr lang="en-IN" sz="1600">
                <a:solidFill>
                  <a:srgbClr val="FF0000"/>
                </a:solidFill>
              </a:rPr>
              <a:t>2</a:t>
            </a:r>
            <a:r>
              <a:rPr lang="en-IN" sz="1600" b="1">
                <a:solidFill>
                  <a:srgbClr val="000080"/>
                </a:solidFill>
              </a:rPr>
              <a:t>*</a:t>
            </a:r>
            <a:r>
              <a:rPr lang="en-IN" sz="1600" err="1">
                <a:solidFill>
                  <a:srgbClr val="000000"/>
                </a:solidFill>
              </a:rPr>
              <a:t>np</a:t>
            </a:r>
            <a:r>
              <a:rPr lang="en-IN" sz="1600" b="1" err="1">
                <a:solidFill>
                  <a:srgbClr val="000080"/>
                </a:solidFill>
              </a:rPr>
              <a:t>.</a:t>
            </a:r>
            <a:r>
              <a:rPr lang="en-IN" sz="1600" err="1">
                <a:solidFill>
                  <a:srgbClr val="000000"/>
                </a:solidFill>
              </a:rPr>
              <a:t>sqrt</a:t>
            </a:r>
            <a:r>
              <a:rPr lang="en-IN" sz="1600" b="1">
                <a:solidFill>
                  <a:srgbClr val="000080"/>
                </a:solidFill>
              </a:rPr>
              <a:t>(</a:t>
            </a:r>
            <a:r>
              <a:rPr lang="en-IN" sz="1600">
                <a:solidFill>
                  <a:srgbClr val="FF0000"/>
                </a:solidFill>
              </a:rPr>
              <a:t>10</a:t>
            </a:r>
            <a:r>
              <a:rPr lang="en-IN" sz="1600" b="1">
                <a:solidFill>
                  <a:srgbClr val="000080"/>
                </a:solidFill>
              </a:rPr>
              <a:t>/</a:t>
            </a:r>
            <a:r>
              <a:rPr lang="en-IN" sz="1600">
                <a:solidFill>
                  <a:srgbClr val="FF0000"/>
                </a:solidFill>
              </a:rPr>
              <a:t>7</a:t>
            </a:r>
            <a:r>
              <a:rPr lang="en-IN" sz="1600" b="1">
                <a:solidFill>
                  <a:srgbClr val="000080"/>
                </a:solidFill>
              </a:rPr>
              <a:t>)),-(</a:t>
            </a:r>
            <a:r>
              <a:rPr lang="en-IN" sz="1600">
                <a:solidFill>
                  <a:srgbClr val="FF0000"/>
                </a:solidFill>
              </a:rPr>
              <a:t>1</a:t>
            </a:r>
            <a:r>
              <a:rPr lang="en-IN" sz="1600" b="1">
                <a:solidFill>
                  <a:srgbClr val="000080"/>
                </a:solidFill>
              </a:rPr>
              <a:t>/</a:t>
            </a:r>
            <a:r>
              <a:rPr lang="en-IN" sz="1600">
                <a:solidFill>
                  <a:srgbClr val="FF0000"/>
                </a:solidFill>
              </a:rPr>
              <a:t>3</a:t>
            </a:r>
            <a:r>
              <a:rPr lang="en-IN" sz="1600" b="1">
                <a:solidFill>
                  <a:srgbClr val="000080"/>
                </a:solidFill>
              </a:rPr>
              <a:t>)*</a:t>
            </a:r>
            <a:r>
              <a:rPr lang="en-IN" sz="1600" err="1">
                <a:solidFill>
                  <a:srgbClr val="000000"/>
                </a:solidFill>
              </a:rPr>
              <a:t>np</a:t>
            </a:r>
            <a:r>
              <a:rPr lang="en-IN" sz="1600" b="1" err="1">
                <a:solidFill>
                  <a:srgbClr val="000080"/>
                </a:solidFill>
              </a:rPr>
              <a:t>.</a:t>
            </a:r>
            <a:r>
              <a:rPr lang="en-IN" sz="1600" err="1">
                <a:solidFill>
                  <a:srgbClr val="000000"/>
                </a:solidFill>
              </a:rPr>
              <a:t>sqrt</a:t>
            </a:r>
            <a:r>
              <a:rPr lang="en-IN" sz="1600" b="1">
                <a:solidFill>
                  <a:srgbClr val="000080"/>
                </a:solidFill>
              </a:rPr>
              <a:t>(</a:t>
            </a:r>
            <a:r>
              <a:rPr lang="en-IN" sz="1600">
                <a:solidFill>
                  <a:srgbClr val="FF0000"/>
                </a:solidFill>
              </a:rPr>
              <a:t>5</a:t>
            </a:r>
            <a:r>
              <a:rPr lang="en-IN" sz="1600" b="1">
                <a:solidFill>
                  <a:srgbClr val="000080"/>
                </a:solidFill>
              </a:rPr>
              <a:t>+</a:t>
            </a:r>
            <a:r>
              <a:rPr lang="en-IN" sz="1600">
                <a:solidFill>
                  <a:srgbClr val="FF0000"/>
                </a:solidFill>
              </a:rPr>
              <a:t>2</a:t>
            </a:r>
            <a:r>
              <a:rPr lang="en-IN" sz="1600" b="1">
                <a:solidFill>
                  <a:srgbClr val="000080"/>
                </a:solidFill>
              </a:rPr>
              <a:t>*</a:t>
            </a:r>
            <a:r>
              <a:rPr lang="en-IN" sz="1600" err="1">
                <a:solidFill>
                  <a:srgbClr val="000000"/>
                </a:solidFill>
              </a:rPr>
              <a:t>np</a:t>
            </a:r>
            <a:r>
              <a:rPr lang="en-IN" sz="1600" b="1" err="1">
                <a:solidFill>
                  <a:srgbClr val="000080"/>
                </a:solidFill>
              </a:rPr>
              <a:t>.</a:t>
            </a:r>
            <a:r>
              <a:rPr lang="en-IN" sz="1600" err="1">
                <a:solidFill>
                  <a:srgbClr val="000000"/>
                </a:solidFill>
              </a:rPr>
              <a:t>sqrt</a:t>
            </a:r>
            <a:r>
              <a:rPr lang="en-IN" sz="1600" b="1">
                <a:solidFill>
                  <a:srgbClr val="000080"/>
                </a:solidFill>
              </a:rPr>
              <a:t>(</a:t>
            </a:r>
            <a:r>
              <a:rPr lang="en-IN" sz="1600">
                <a:solidFill>
                  <a:srgbClr val="FF0000"/>
                </a:solidFill>
              </a:rPr>
              <a:t>10</a:t>
            </a:r>
            <a:r>
              <a:rPr lang="en-IN" sz="1600" b="1">
                <a:solidFill>
                  <a:srgbClr val="000080"/>
                </a:solidFill>
              </a:rPr>
              <a:t>/</a:t>
            </a:r>
            <a:r>
              <a:rPr lang="en-IN" sz="1600">
                <a:solidFill>
                  <a:srgbClr val="FF0000"/>
                </a:solidFill>
              </a:rPr>
              <a:t>7</a:t>
            </a:r>
            <a:r>
              <a:rPr lang="en-IN" sz="1600" b="1">
                <a:solidFill>
                  <a:srgbClr val="000080"/>
                </a:solidFill>
              </a:rPr>
              <a:t>))])</a:t>
            </a:r>
            <a:endParaRPr lang="en-IN" sz="1600">
              <a:solidFill>
                <a:srgbClr val="000000"/>
              </a:solidFill>
            </a:endParaRPr>
          </a:p>
          <a:p>
            <a:r>
              <a:rPr lang="en-IN" sz="1600">
                <a:solidFill>
                  <a:srgbClr val="000000"/>
                </a:solidFill>
              </a:rPr>
              <a:t>  w</a:t>
            </a:r>
            <a:r>
              <a:rPr lang="en-IN" sz="1600" b="1">
                <a:solidFill>
                  <a:srgbClr val="000080"/>
                </a:solidFill>
              </a:rPr>
              <a:t>=</a:t>
            </a:r>
            <a:r>
              <a:rPr lang="en-IN" sz="1600" err="1">
                <a:solidFill>
                  <a:srgbClr val="000000"/>
                </a:solidFill>
              </a:rPr>
              <a:t>np</a:t>
            </a:r>
            <a:r>
              <a:rPr lang="en-IN" sz="1600" b="1" err="1">
                <a:solidFill>
                  <a:srgbClr val="000080"/>
                </a:solidFill>
              </a:rPr>
              <a:t>.</a:t>
            </a:r>
            <a:r>
              <a:rPr lang="en-IN" sz="1600" err="1">
                <a:solidFill>
                  <a:srgbClr val="000000"/>
                </a:solidFill>
              </a:rPr>
              <a:t>array</a:t>
            </a:r>
            <a:r>
              <a:rPr lang="en-IN" sz="1600" b="1">
                <a:solidFill>
                  <a:srgbClr val="000080"/>
                </a:solidFill>
              </a:rPr>
              <a:t>([</a:t>
            </a:r>
            <a:r>
              <a:rPr lang="en-IN" sz="1600">
                <a:solidFill>
                  <a:srgbClr val="FF0000"/>
                </a:solidFill>
              </a:rPr>
              <a:t>128</a:t>
            </a:r>
            <a:r>
              <a:rPr lang="en-IN" sz="1600" b="1">
                <a:solidFill>
                  <a:srgbClr val="000080"/>
                </a:solidFill>
              </a:rPr>
              <a:t>/</a:t>
            </a:r>
            <a:r>
              <a:rPr lang="en-IN" sz="1600">
                <a:solidFill>
                  <a:srgbClr val="FF0000"/>
                </a:solidFill>
              </a:rPr>
              <a:t>225</a:t>
            </a:r>
            <a:r>
              <a:rPr lang="en-IN" sz="1600" b="1">
                <a:solidFill>
                  <a:srgbClr val="000080"/>
                </a:solidFill>
              </a:rPr>
              <a:t>,(</a:t>
            </a:r>
            <a:r>
              <a:rPr lang="en-IN" sz="1600">
                <a:solidFill>
                  <a:srgbClr val="FF0000"/>
                </a:solidFill>
              </a:rPr>
              <a:t>322</a:t>
            </a:r>
            <a:r>
              <a:rPr lang="en-IN" sz="1600" b="1">
                <a:solidFill>
                  <a:srgbClr val="000080"/>
                </a:solidFill>
              </a:rPr>
              <a:t>+</a:t>
            </a:r>
            <a:r>
              <a:rPr lang="en-IN" sz="1600">
                <a:solidFill>
                  <a:srgbClr val="FF0000"/>
                </a:solidFill>
              </a:rPr>
              <a:t>13</a:t>
            </a:r>
            <a:r>
              <a:rPr lang="en-IN" sz="1600" b="1">
                <a:solidFill>
                  <a:srgbClr val="000080"/>
                </a:solidFill>
              </a:rPr>
              <a:t>*</a:t>
            </a:r>
            <a:r>
              <a:rPr lang="en-IN" sz="1600" err="1">
                <a:solidFill>
                  <a:srgbClr val="000000"/>
                </a:solidFill>
              </a:rPr>
              <a:t>np</a:t>
            </a:r>
            <a:r>
              <a:rPr lang="en-IN" sz="1600" b="1" err="1">
                <a:solidFill>
                  <a:srgbClr val="000080"/>
                </a:solidFill>
              </a:rPr>
              <a:t>.</a:t>
            </a:r>
            <a:r>
              <a:rPr lang="en-IN" sz="1600" err="1">
                <a:solidFill>
                  <a:srgbClr val="000000"/>
                </a:solidFill>
              </a:rPr>
              <a:t>sqrt</a:t>
            </a:r>
            <a:r>
              <a:rPr lang="en-IN" sz="1600" b="1">
                <a:solidFill>
                  <a:srgbClr val="000080"/>
                </a:solidFill>
              </a:rPr>
              <a:t>(</a:t>
            </a:r>
            <a:r>
              <a:rPr lang="en-IN" sz="1600">
                <a:solidFill>
                  <a:srgbClr val="FF0000"/>
                </a:solidFill>
              </a:rPr>
              <a:t>70</a:t>
            </a:r>
            <a:r>
              <a:rPr lang="en-IN" sz="1600" b="1">
                <a:solidFill>
                  <a:srgbClr val="000080"/>
                </a:solidFill>
              </a:rPr>
              <a:t>))/</a:t>
            </a:r>
            <a:r>
              <a:rPr lang="en-IN" sz="1600">
                <a:solidFill>
                  <a:srgbClr val="FF0000"/>
                </a:solidFill>
              </a:rPr>
              <a:t>900</a:t>
            </a:r>
            <a:r>
              <a:rPr lang="en-IN" sz="1600" b="1">
                <a:solidFill>
                  <a:srgbClr val="000080"/>
                </a:solidFill>
              </a:rPr>
              <a:t>,(</a:t>
            </a:r>
            <a:r>
              <a:rPr lang="en-IN" sz="1600">
                <a:solidFill>
                  <a:srgbClr val="FF0000"/>
                </a:solidFill>
              </a:rPr>
              <a:t>322</a:t>
            </a:r>
            <a:r>
              <a:rPr lang="en-IN" sz="1600" b="1">
                <a:solidFill>
                  <a:srgbClr val="000080"/>
                </a:solidFill>
              </a:rPr>
              <a:t>+</a:t>
            </a:r>
            <a:r>
              <a:rPr lang="en-IN" sz="1600">
                <a:solidFill>
                  <a:srgbClr val="FF0000"/>
                </a:solidFill>
              </a:rPr>
              <a:t>13</a:t>
            </a:r>
            <a:r>
              <a:rPr lang="en-IN" sz="1600" b="1">
                <a:solidFill>
                  <a:srgbClr val="000080"/>
                </a:solidFill>
              </a:rPr>
              <a:t>*</a:t>
            </a:r>
            <a:r>
              <a:rPr lang="en-IN" sz="1600" err="1">
                <a:solidFill>
                  <a:srgbClr val="000000"/>
                </a:solidFill>
              </a:rPr>
              <a:t>np</a:t>
            </a:r>
            <a:r>
              <a:rPr lang="en-IN" sz="1600" b="1" err="1">
                <a:solidFill>
                  <a:srgbClr val="000080"/>
                </a:solidFill>
              </a:rPr>
              <a:t>.</a:t>
            </a:r>
            <a:r>
              <a:rPr lang="en-IN" sz="1600" err="1">
                <a:solidFill>
                  <a:srgbClr val="000000"/>
                </a:solidFill>
              </a:rPr>
              <a:t>sqrt</a:t>
            </a:r>
            <a:r>
              <a:rPr lang="en-IN" sz="1600" b="1">
                <a:solidFill>
                  <a:srgbClr val="000080"/>
                </a:solidFill>
              </a:rPr>
              <a:t>(</a:t>
            </a:r>
            <a:r>
              <a:rPr lang="en-IN" sz="1600">
                <a:solidFill>
                  <a:srgbClr val="FF0000"/>
                </a:solidFill>
              </a:rPr>
              <a:t>70</a:t>
            </a:r>
            <a:r>
              <a:rPr lang="en-IN" sz="1600" b="1">
                <a:solidFill>
                  <a:srgbClr val="000080"/>
                </a:solidFill>
              </a:rPr>
              <a:t>))/</a:t>
            </a:r>
            <a:r>
              <a:rPr lang="en-IN" sz="1600">
                <a:solidFill>
                  <a:srgbClr val="FF0000"/>
                </a:solidFill>
              </a:rPr>
              <a:t>900</a:t>
            </a:r>
            <a:r>
              <a:rPr lang="en-IN" sz="1600" b="1">
                <a:solidFill>
                  <a:srgbClr val="000080"/>
                </a:solidFill>
              </a:rPr>
              <a:t>,(</a:t>
            </a:r>
            <a:r>
              <a:rPr lang="en-IN" sz="1600">
                <a:solidFill>
                  <a:srgbClr val="FF0000"/>
                </a:solidFill>
              </a:rPr>
              <a:t>322</a:t>
            </a:r>
            <a:r>
              <a:rPr lang="en-IN" sz="1600" b="1">
                <a:solidFill>
                  <a:srgbClr val="000080"/>
                </a:solidFill>
              </a:rPr>
              <a:t>-</a:t>
            </a:r>
            <a:r>
              <a:rPr lang="en-IN" sz="1600">
                <a:solidFill>
                  <a:srgbClr val="FF0000"/>
                </a:solidFill>
              </a:rPr>
              <a:t>13</a:t>
            </a:r>
            <a:r>
              <a:rPr lang="en-IN" sz="1600" b="1">
                <a:solidFill>
                  <a:srgbClr val="000080"/>
                </a:solidFill>
              </a:rPr>
              <a:t>*</a:t>
            </a:r>
            <a:r>
              <a:rPr lang="en-IN" sz="1600" err="1">
                <a:solidFill>
                  <a:srgbClr val="000000"/>
                </a:solidFill>
              </a:rPr>
              <a:t>np</a:t>
            </a:r>
            <a:r>
              <a:rPr lang="en-IN" sz="1600" b="1" err="1">
                <a:solidFill>
                  <a:srgbClr val="000080"/>
                </a:solidFill>
              </a:rPr>
              <a:t>.</a:t>
            </a:r>
            <a:r>
              <a:rPr lang="en-IN" sz="1600" err="1">
                <a:solidFill>
                  <a:srgbClr val="000000"/>
                </a:solidFill>
              </a:rPr>
              <a:t>sqrt</a:t>
            </a:r>
            <a:r>
              <a:rPr lang="en-IN" sz="1600" b="1">
                <a:solidFill>
                  <a:srgbClr val="000080"/>
                </a:solidFill>
              </a:rPr>
              <a:t>(</a:t>
            </a:r>
            <a:r>
              <a:rPr lang="en-IN" sz="1600">
                <a:solidFill>
                  <a:srgbClr val="FF0000"/>
                </a:solidFill>
              </a:rPr>
              <a:t>70</a:t>
            </a:r>
            <a:r>
              <a:rPr lang="en-IN" sz="1600" b="1">
                <a:solidFill>
                  <a:srgbClr val="000080"/>
                </a:solidFill>
              </a:rPr>
              <a:t>))/</a:t>
            </a:r>
            <a:r>
              <a:rPr lang="en-IN" sz="1600">
                <a:solidFill>
                  <a:srgbClr val="FF0000"/>
                </a:solidFill>
              </a:rPr>
              <a:t>900</a:t>
            </a:r>
            <a:r>
              <a:rPr lang="en-IN" sz="1600" b="1">
                <a:solidFill>
                  <a:srgbClr val="000080"/>
                </a:solidFill>
              </a:rPr>
              <a:t>,(</a:t>
            </a:r>
            <a:r>
              <a:rPr lang="en-IN" sz="1600">
                <a:solidFill>
                  <a:srgbClr val="FF0000"/>
                </a:solidFill>
              </a:rPr>
              <a:t>322</a:t>
            </a:r>
            <a:r>
              <a:rPr lang="en-IN" sz="1600" b="1">
                <a:solidFill>
                  <a:srgbClr val="000080"/>
                </a:solidFill>
              </a:rPr>
              <a:t>-</a:t>
            </a:r>
            <a:r>
              <a:rPr lang="en-IN" sz="1600">
                <a:solidFill>
                  <a:srgbClr val="FF0000"/>
                </a:solidFill>
              </a:rPr>
              <a:t>13</a:t>
            </a:r>
            <a:r>
              <a:rPr lang="en-IN" sz="1600" b="1">
                <a:solidFill>
                  <a:srgbClr val="000080"/>
                </a:solidFill>
              </a:rPr>
              <a:t>*</a:t>
            </a:r>
            <a:r>
              <a:rPr lang="en-IN" sz="1600" err="1">
                <a:solidFill>
                  <a:srgbClr val="000000"/>
                </a:solidFill>
              </a:rPr>
              <a:t>np</a:t>
            </a:r>
            <a:r>
              <a:rPr lang="en-IN" sz="1600" b="1" err="1">
                <a:solidFill>
                  <a:srgbClr val="000080"/>
                </a:solidFill>
              </a:rPr>
              <a:t>.</a:t>
            </a:r>
            <a:r>
              <a:rPr lang="en-IN" sz="1600" err="1">
                <a:solidFill>
                  <a:srgbClr val="000000"/>
                </a:solidFill>
              </a:rPr>
              <a:t>sqrt</a:t>
            </a:r>
            <a:r>
              <a:rPr lang="en-IN" sz="1600" b="1">
                <a:solidFill>
                  <a:srgbClr val="000080"/>
                </a:solidFill>
              </a:rPr>
              <a:t>(</a:t>
            </a:r>
            <a:r>
              <a:rPr lang="en-IN" sz="1600">
                <a:solidFill>
                  <a:srgbClr val="FF0000"/>
                </a:solidFill>
              </a:rPr>
              <a:t>70</a:t>
            </a:r>
            <a:r>
              <a:rPr lang="en-IN" sz="1600" b="1">
                <a:solidFill>
                  <a:srgbClr val="000080"/>
                </a:solidFill>
              </a:rPr>
              <a:t>))/</a:t>
            </a:r>
            <a:r>
              <a:rPr lang="en-IN" sz="1600">
                <a:solidFill>
                  <a:srgbClr val="FF0000"/>
                </a:solidFill>
              </a:rPr>
              <a:t>900</a:t>
            </a:r>
            <a:r>
              <a:rPr lang="en-IN" sz="1600" b="1">
                <a:solidFill>
                  <a:srgbClr val="000080"/>
                </a:solidFill>
              </a:rPr>
              <a:t>])</a:t>
            </a:r>
            <a:endParaRPr lang="en-IN" sz="1600">
              <a:solidFill>
                <a:srgbClr val="000000"/>
              </a:solidFill>
            </a:endParaRPr>
          </a:p>
          <a:p>
            <a:r>
              <a:rPr lang="en-US" sz="1600">
                <a:solidFill>
                  <a:srgbClr val="000000"/>
                </a:solidFill>
              </a:rPr>
              <a:t>  </a:t>
            </a:r>
            <a:r>
              <a:rPr lang="en-US" sz="1600" b="1">
                <a:solidFill>
                  <a:srgbClr val="0000FF"/>
                </a:solidFill>
              </a:rPr>
              <a:t>return</a:t>
            </a:r>
            <a:r>
              <a:rPr lang="en-US" sz="1600">
                <a:solidFill>
                  <a:srgbClr val="000000"/>
                </a:solidFill>
              </a:rPr>
              <a:t> </a:t>
            </a:r>
            <a:r>
              <a:rPr lang="en-US" sz="1600">
                <a:solidFill>
                  <a:srgbClr val="FF0000"/>
                </a:solidFill>
              </a:rPr>
              <a:t>0.5</a:t>
            </a:r>
            <a:r>
              <a:rPr lang="en-US" sz="1600" b="1">
                <a:solidFill>
                  <a:srgbClr val="000080"/>
                </a:solidFill>
              </a:rPr>
              <a:t>*(</a:t>
            </a:r>
            <a:r>
              <a:rPr lang="en-US" sz="1600">
                <a:solidFill>
                  <a:srgbClr val="000000"/>
                </a:solidFill>
              </a:rPr>
              <a:t>b</a:t>
            </a:r>
            <a:r>
              <a:rPr lang="en-US" sz="1600" b="1">
                <a:solidFill>
                  <a:srgbClr val="000080"/>
                </a:solidFill>
              </a:rPr>
              <a:t>-</a:t>
            </a:r>
            <a:r>
              <a:rPr lang="en-US" sz="1600">
                <a:solidFill>
                  <a:srgbClr val="000000"/>
                </a:solidFill>
              </a:rPr>
              <a:t>a</a:t>
            </a:r>
            <a:r>
              <a:rPr lang="en-US" sz="1600" b="1">
                <a:solidFill>
                  <a:srgbClr val="000080"/>
                </a:solidFill>
              </a:rPr>
              <a:t>)*</a:t>
            </a:r>
            <a:r>
              <a:rPr lang="en-US" sz="1600" err="1">
                <a:solidFill>
                  <a:srgbClr val="000000"/>
                </a:solidFill>
              </a:rPr>
              <a:t>np</a:t>
            </a:r>
            <a:r>
              <a:rPr lang="en-US" sz="1600" b="1" err="1">
                <a:solidFill>
                  <a:srgbClr val="000080"/>
                </a:solidFill>
              </a:rPr>
              <a:t>.</a:t>
            </a:r>
            <a:r>
              <a:rPr lang="en-US" sz="1600" b="1" err="1">
                <a:solidFill>
                  <a:srgbClr val="880088"/>
                </a:solidFill>
              </a:rPr>
              <a:t>sum</a:t>
            </a:r>
            <a:r>
              <a:rPr lang="en-US" sz="1600" b="1">
                <a:solidFill>
                  <a:srgbClr val="000080"/>
                </a:solidFill>
              </a:rPr>
              <a:t>(</a:t>
            </a:r>
            <a:r>
              <a:rPr lang="en-US" sz="1600">
                <a:solidFill>
                  <a:srgbClr val="000000"/>
                </a:solidFill>
              </a:rPr>
              <a:t>w</a:t>
            </a:r>
            <a:r>
              <a:rPr lang="en-US" sz="1600" b="1">
                <a:solidFill>
                  <a:srgbClr val="000080"/>
                </a:solidFill>
              </a:rPr>
              <a:t>*</a:t>
            </a:r>
            <a:r>
              <a:rPr lang="en-US" sz="1600">
                <a:solidFill>
                  <a:srgbClr val="000000"/>
                </a:solidFill>
              </a:rPr>
              <a:t>f</a:t>
            </a:r>
            <a:r>
              <a:rPr lang="en-US" sz="1600" b="1">
                <a:solidFill>
                  <a:srgbClr val="000080"/>
                </a:solidFill>
              </a:rPr>
              <a:t>(</a:t>
            </a:r>
            <a:r>
              <a:rPr lang="en-US" sz="1600">
                <a:solidFill>
                  <a:srgbClr val="FF0000"/>
                </a:solidFill>
              </a:rPr>
              <a:t>0.5</a:t>
            </a:r>
            <a:r>
              <a:rPr lang="en-US" sz="1600" b="1">
                <a:solidFill>
                  <a:srgbClr val="000080"/>
                </a:solidFill>
              </a:rPr>
              <a:t>*(</a:t>
            </a:r>
            <a:r>
              <a:rPr lang="en-US" sz="1600">
                <a:solidFill>
                  <a:srgbClr val="000000"/>
                </a:solidFill>
              </a:rPr>
              <a:t>b</a:t>
            </a:r>
            <a:r>
              <a:rPr lang="en-US" sz="1600" b="1">
                <a:solidFill>
                  <a:srgbClr val="000080"/>
                </a:solidFill>
              </a:rPr>
              <a:t>-</a:t>
            </a:r>
            <a:r>
              <a:rPr lang="en-US" sz="1600">
                <a:solidFill>
                  <a:srgbClr val="000000"/>
                </a:solidFill>
              </a:rPr>
              <a:t>a</a:t>
            </a:r>
            <a:r>
              <a:rPr lang="en-US" sz="1600" b="1">
                <a:solidFill>
                  <a:srgbClr val="000080"/>
                </a:solidFill>
              </a:rPr>
              <a:t>)*</a:t>
            </a:r>
            <a:r>
              <a:rPr lang="en-US" sz="1600">
                <a:solidFill>
                  <a:srgbClr val="000000"/>
                </a:solidFill>
              </a:rPr>
              <a:t>x</a:t>
            </a:r>
            <a:r>
              <a:rPr lang="en-US" sz="1600" b="1">
                <a:solidFill>
                  <a:srgbClr val="000080"/>
                </a:solidFill>
              </a:rPr>
              <a:t>+</a:t>
            </a:r>
            <a:r>
              <a:rPr lang="en-US" sz="1600">
                <a:solidFill>
                  <a:srgbClr val="FF0000"/>
                </a:solidFill>
              </a:rPr>
              <a:t>0.5</a:t>
            </a:r>
            <a:r>
              <a:rPr lang="en-US" sz="1600" b="1">
                <a:solidFill>
                  <a:srgbClr val="000080"/>
                </a:solidFill>
              </a:rPr>
              <a:t>*(</a:t>
            </a:r>
            <a:r>
              <a:rPr lang="en-US" sz="1600" err="1">
                <a:solidFill>
                  <a:srgbClr val="000000"/>
                </a:solidFill>
              </a:rPr>
              <a:t>b</a:t>
            </a:r>
            <a:r>
              <a:rPr lang="en-US" sz="1600" b="1" err="1">
                <a:solidFill>
                  <a:srgbClr val="000080"/>
                </a:solidFill>
              </a:rPr>
              <a:t>+</a:t>
            </a:r>
            <a:r>
              <a:rPr lang="en-US" sz="1600" err="1">
                <a:solidFill>
                  <a:srgbClr val="000000"/>
                </a:solidFill>
              </a:rPr>
              <a:t>a</a:t>
            </a:r>
            <a:r>
              <a:rPr lang="en-US" sz="1600" b="1">
                <a:solidFill>
                  <a:srgbClr val="000080"/>
                </a:solidFill>
              </a:rPr>
              <a:t>)))</a:t>
            </a:r>
            <a:endParaRPr lang="en-US" sz="1600">
              <a:solidFill>
                <a:srgbClr val="000000"/>
              </a:solidFill>
            </a:endParaRPr>
          </a:p>
          <a:p>
            <a:endParaRPr lang="en-IN" sz="1600">
              <a:solidFill>
                <a:srgbClr val="000000"/>
              </a:solidFill>
            </a:endParaRP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18E282D7-D9F0-3477-7851-494E325C0769}"/>
              </a:ext>
            </a:extLst>
          </p:cNvPr>
          <p:cNvSpPr txBox="1">
            <a:spLocks/>
          </p:cNvSpPr>
          <p:nvPr/>
        </p:nvSpPr>
        <p:spPr bwMode="auto">
          <a:xfrm>
            <a:off x="171450" y="6026026"/>
            <a:ext cx="3874770" cy="5545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800" kern="120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rtl="0" eaLnBrk="1" fontAlgn="base" hangingPunct="1">
              <a:spcBef>
                <a:spcPct val="20000"/>
              </a:spcBef>
              <a:spcAft>
                <a:spcPct val="0"/>
              </a:spcAft>
              <a:buFontTx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600" b="1">
                <a:solidFill>
                  <a:srgbClr val="880088"/>
                </a:solidFill>
                <a:latin typeface="Courier New" panose="02070309020205020404" pitchFamily="49" charset="0"/>
              </a:rPr>
              <a:t>print</a:t>
            </a:r>
            <a:r>
              <a:rPr lang="en-IN" sz="1600" b="1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IN" sz="1600">
                <a:solidFill>
                  <a:srgbClr val="000000"/>
                </a:solidFill>
                <a:latin typeface="Courier New" panose="02070309020205020404" pitchFamily="49" charset="0"/>
              </a:rPr>
              <a:t>gl5</a:t>
            </a:r>
            <a:r>
              <a:rPr lang="en-IN" sz="1600" b="1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IN" sz="1600">
                <a:solidFill>
                  <a:srgbClr val="FF0000"/>
                </a:solidFill>
                <a:latin typeface="Courier New" panose="02070309020205020404" pitchFamily="49" charset="0"/>
              </a:rPr>
              <a:t>0</a:t>
            </a:r>
            <a:r>
              <a:rPr lang="en-IN" sz="16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IN" sz="1600">
                <a:solidFill>
                  <a:srgbClr val="FF0000"/>
                </a:solidFill>
                <a:latin typeface="Courier New" panose="02070309020205020404" pitchFamily="49" charset="0"/>
              </a:rPr>
              <a:t>1</a:t>
            </a:r>
            <a:r>
              <a:rPr lang="en-IN" sz="16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IN" sz="1600" b="1">
                <a:solidFill>
                  <a:srgbClr val="0000FF"/>
                </a:solidFill>
                <a:latin typeface="Courier New" panose="02070309020205020404" pitchFamily="49" charset="0"/>
              </a:rPr>
              <a:t>lambda</a:t>
            </a:r>
            <a:r>
              <a:rPr lang="en-IN" sz="1600">
                <a:solidFill>
                  <a:srgbClr val="000000"/>
                </a:solidFill>
              </a:rPr>
              <a:t> </a:t>
            </a:r>
            <a:r>
              <a:rPr lang="en-IN" sz="1600">
                <a:solidFill>
                  <a:srgbClr val="000000"/>
                </a:solidFill>
                <a:latin typeface="Courier New" panose="02070309020205020404" pitchFamily="49" charset="0"/>
              </a:rPr>
              <a:t>x</a:t>
            </a:r>
            <a:r>
              <a:rPr lang="en-IN" sz="1600" b="1">
                <a:solidFill>
                  <a:srgbClr val="000080"/>
                </a:solidFill>
                <a:latin typeface="Courier New" panose="02070309020205020404" pitchFamily="49" charset="0"/>
              </a:rPr>
              <a:t>:</a:t>
            </a:r>
            <a:r>
              <a:rPr lang="en-IN" sz="1600">
                <a:solidFill>
                  <a:srgbClr val="000000"/>
                </a:solidFill>
                <a:latin typeface="Courier New" panose="02070309020205020404" pitchFamily="49" charset="0"/>
              </a:rPr>
              <a:t>x</a:t>
            </a:r>
            <a:r>
              <a:rPr lang="en-IN" sz="1600" b="1">
                <a:solidFill>
                  <a:srgbClr val="000080"/>
                </a:solidFill>
                <a:latin typeface="Courier New" panose="02070309020205020404" pitchFamily="49" charset="0"/>
              </a:rPr>
              <a:t>**</a:t>
            </a:r>
            <a:r>
              <a:rPr lang="en-IN" sz="1600">
                <a:solidFill>
                  <a:srgbClr val="FF0000"/>
                </a:solidFill>
                <a:latin typeface="Courier New" panose="02070309020205020404" pitchFamily="49" charset="0"/>
              </a:rPr>
              <a:t>2</a:t>
            </a:r>
            <a:r>
              <a:rPr lang="en-IN" sz="1600" b="1">
                <a:solidFill>
                  <a:srgbClr val="000080"/>
                </a:solidFill>
                <a:latin typeface="Courier New" panose="02070309020205020404" pitchFamily="49" charset="0"/>
              </a:rPr>
              <a:t>))</a:t>
            </a:r>
            <a:endParaRPr lang="en-IN" sz="1600">
              <a:solidFill>
                <a:srgbClr val="000000"/>
              </a:solidFill>
            </a:endParaRPr>
          </a:p>
          <a:p>
            <a:r>
              <a:rPr lang="en-IN" sz="1600" b="1">
                <a:solidFill>
                  <a:srgbClr val="880088"/>
                </a:solidFill>
                <a:latin typeface="Courier New" panose="02070309020205020404" pitchFamily="49" charset="0"/>
              </a:rPr>
              <a:t>print</a:t>
            </a:r>
            <a:r>
              <a:rPr lang="en-IN" sz="1600" b="1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IN" sz="1600">
                <a:solidFill>
                  <a:srgbClr val="000000"/>
                </a:solidFill>
                <a:latin typeface="Courier New" panose="02070309020205020404" pitchFamily="49" charset="0"/>
              </a:rPr>
              <a:t>gl5_1</a:t>
            </a:r>
            <a:r>
              <a:rPr lang="en-IN" sz="1600" b="1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IN" sz="1600">
                <a:solidFill>
                  <a:srgbClr val="FF0000"/>
                </a:solidFill>
                <a:latin typeface="Courier New" panose="02070309020205020404" pitchFamily="49" charset="0"/>
              </a:rPr>
              <a:t>0</a:t>
            </a:r>
            <a:r>
              <a:rPr lang="en-IN" sz="16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IN" sz="1600">
                <a:solidFill>
                  <a:srgbClr val="FF0000"/>
                </a:solidFill>
                <a:latin typeface="Courier New" panose="02070309020205020404" pitchFamily="49" charset="0"/>
              </a:rPr>
              <a:t>1</a:t>
            </a:r>
            <a:r>
              <a:rPr lang="en-IN" sz="16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IN" sz="1600" b="1">
                <a:solidFill>
                  <a:srgbClr val="0000FF"/>
                </a:solidFill>
                <a:latin typeface="Courier New" panose="02070309020205020404" pitchFamily="49" charset="0"/>
              </a:rPr>
              <a:t>lambda</a:t>
            </a:r>
            <a:r>
              <a:rPr lang="en-IN" sz="1600">
                <a:solidFill>
                  <a:srgbClr val="000000"/>
                </a:solidFill>
              </a:rPr>
              <a:t> </a:t>
            </a:r>
            <a:r>
              <a:rPr lang="en-IN" sz="1600">
                <a:solidFill>
                  <a:srgbClr val="000000"/>
                </a:solidFill>
                <a:latin typeface="Courier New" panose="02070309020205020404" pitchFamily="49" charset="0"/>
              </a:rPr>
              <a:t>x</a:t>
            </a:r>
            <a:r>
              <a:rPr lang="en-IN" sz="1600" b="1">
                <a:solidFill>
                  <a:srgbClr val="000080"/>
                </a:solidFill>
                <a:latin typeface="Courier New" panose="02070309020205020404" pitchFamily="49" charset="0"/>
              </a:rPr>
              <a:t>:</a:t>
            </a:r>
            <a:r>
              <a:rPr lang="en-IN" sz="1600">
                <a:solidFill>
                  <a:srgbClr val="000000"/>
                </a:solidFill>
                <a:latin typeface="Courier New" panose="02070309020205020404" pitchFamily="49" charset="0"/>
              </a:rPr>
              <a:t>x</a:t>
            </a:r>
            <a:r>
              <a:rPr lang="en-IN" sz="1600" b="1">
                <a:solidFill>
                  <a:srgbClr val="000080"/>
                </a:solidFill>
                <a:latin typeface="Courier New" panose="02070309020205020404" pitchFamily="49" charset="0"/>
              </a:rPr>
              <a:t>**</a:t>
            </a:r>
            <a:r>
              <a:rPr lang="en-IN" sz="1600">
                <a:solidFill>
                  <a:srgbClr val="FF0000"/>
                </a:solidFill>
                <a:latin typeface="Courier New" panose="02070309020205020404" pitchFamily="49" charset="0"/>
              </a:rPr>
              <a:t>2</a:t>
            </a:r>
            <a:r>
              <a:rPr lang="en-IN" sz="1600" b="1">
                <a:solidFill>
                  <a:srgbClr val="000080"/>
                </a:solidFill>
                <a:latin typeface="Courier New" panose="02070309020205020404" pitchFamily="49" charset="0"/>
              </a:rPr>
              <a:t>))</a:t>
            </a:r>
            <a:endParaRPr lang="en-IN" sz="1600">
              <a:solidFill>
                <a:srgbClr val="000000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ABD60E8-093D-3D86-C171-021BBE8A3FB4}"/>
              </a:ext>
            </a:extLst>
          </p:cNvPr>
          <p:cNvSpPr/>
          <p:nvPr/>
        </p:nvSpPr>
        <p:spPr>
          <a:xfrm>
            <a:off x="4131651" y="6008679"/>
            <a:ext cx="2942493" cy="584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IN" sz="1600">
                <a:latin typeface="Consolas" panose="020B0609020204030204" pitchFamily="49" charset="0"/>
              </a:rPr>
              <a:t>0.33333333333333326</a:t>
            </a:r>
          </a:p>
          <a:p>
            <a:r>
              <a:rPr lang="en-IN" sz="1600">
                <a:latin typeface="Consolas" panose="020B0609020204030204" pitchFamily="49" charset="0"/>
              </a:rPr>
              <a:t>0.33333333333333326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7A2FF8E-E380-F9F8-B47D-FCAD7FA99780}"/>
                  </a:ext>
                </a:extLst>
              </p:cNvPr>
              <p:cNvSpPr txBox="1"/>
              <p:nvPr/>
            </p:nvSpPr>
            <p:spPr>
              <a:xfrm>
                <a:off x="2488001" y="60648"/>
                <a:ext cx="4586143" cy="839269"/>
              </a:xfrm>
              <a:prstGeom prst="rect">
                <a:avLst/>
              </a:prstGeom>
              <a:noFill/>
              <a:ln>
                <a:solidFill>
                  <a:srgbClr val="00206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ctrlPr>
                            <a:rPr lang="en-IN" sz="16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IN" sz="1600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IN" sz="1600" i="1"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  <m:e>
                          <m:r>
                            <a:rPr lang="en-IN" sz="1600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IN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sz="1600" i="1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  <m:r>
                        <a:rPr lang="en-IN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IN" sz="16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IN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IN" sz="16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IN" sz="1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f>
                            <m:fPr>
                              <m:ctrlPr>
                                <a:rPr lang="en-IN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16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IN" sz="16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IN" sz="16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num>
                            <m:den>
                              <m:r>
                                <a:rPr lang="en-IN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b>
                            <m:sSubPr>
                              <m:ctrlPr>
                                <a:rPr lang="en-IN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16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IN" sz="1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IN" sz="1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IN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IN" sz="1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N" sz="16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en-IN" sz="16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IN" sz="16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num>
                                <m:den>
                                  <m:r>
                                    <a:rPr lang="en-IN" sz="1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b>
                                <m:sSubPr>
                                  <m:ctrlPr>
                                    <a:rPr lang="en-IN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16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IN" sz="16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IN" sz="16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IN" sz="1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N" sz="16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en-IN" sz="16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IN" sz="16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num>
                                <m:den>
                                  <m:r>
                                    <a:rPr lang="en-IN" sz="1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</m:nary>
                    </m:oMath>
                  </m:oMathPara>
                </a14:m>
                <a:endParaRPr lang="en-IN" sz="160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7A2FF8E-E380-F9F8-B47D-FCAD7FA997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8001" y="60648"/>
                <a:ext cx="4586143" cy="83926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18881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FACAA-1F6B-AA41-E178-01A82B3FE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Double integration</a:t>
            </a:r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8A802116-2801-EE15-02AF-CDD1F622BA83}"/>
              </a:ext>
            </a:extLst>
          </p:cNvPr>
          <p:cNvSpPr txBox="1">
            <a:spLocks/>
          </p:cNvSpPr>
          <p:nvPr/>
        </p:nvSpPr>
        <p:spPr bwMode="auto">
          <a:xfrm>
            <a:off x="171450" y="2529034"/>
            <a:ext cx="8791896" cy="332229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800" kern="120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rtl="0" eaLnBrk="1" fontAlgn="base" hangingPunct="1">
              <a:spcBef>
                <a:spcPct val="20000"/>
              </a:spcBef>
              <a:spcAft>
                <a:spcPct val="0"/>
              </a:spcAft>
              <a:buFontTx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>
                <a:solidFill>
                  <a:srgbClr val="0000FF"/>
                </a:solidFill>
              </a:rPr>
              <a:t>def</a:t>
            </a:r>
            <a:r>
              <a:rPr lang="en-US" sz="1600">
                <a:solidFill>
                  <a:srgbClr val="000000"/>
                </a:solidFill>
              </a:rPr>
              <a:t> </a:t>
            </a:r>
            <a:r>
              <a:rPr lang="en-US" sz="1600">
                <a:solidFill>
                  <a:srgbClr val="FF00FF"/>
                </a:solidFill>
              </a:rPr>
              <a:t>gl5_d</a:t>
            </a:r>
            <a:r>
              <a:rPr lang="en-US" sz="1600" b="1">
                <a:solidFill>
                  <a:srgbClr val="000080"/>
                </a:solidFill>
              </a:rPr>
              <a:t>(</a:t>
            </a:r>
            <a:r>
              <a:rPr lang="en-US" sz="1600" err="1">
                <a:solidFill>
                  <a:srgbClr val="000000"/>
                </a:solidFill>
              </a:rPr>
              <a:t>a</a:t>
            </a:r>
            <a:r>
              <a:rPr lang="en-US" sz="1600" b="1" err="1">
                <a:solidFill>
                  <a:srgbClr val="000080"/>
                </a:solidFill>
              </a:rPr>
              <a:t>,</a:t>
            </a:r>
            <a:r>
              <a:rPr lang="en-US" sz="1600" err="1">
                <a:solidFill>
                  <a:srgbClr val="000000"/>
                </a:solidFill>
              </a:rPr>
              <a:t>b</a:t>
            </a:r>
            <a:r>
              <a:rPr lang="en-US" sz="1600" b="1" err="1">
                <a:solidFill>
                  <a:srgbClr val="000080"/>
                </a:solidFill>
              </a:rPr>
              <a:t>,</a:t>
            </a:r>
            <a:r>
              <a:rPr lang="en-US" sz="1600" err="1">
                <a:solidFill>
                  <a:srgbClr val="000000"/>
                </a:solidFill>
              </a:rPr>
              <a:t>c</a:t>
            </a:r>
            <a:r>
              <a:rPr lang="en-US" sz="1600" b="1" err="1">
                <a:solidFill>
                  <a:srgbClr val="000080"/>
                </a:solidFill>
              </a:rPr>
              <a:t>,</a:t>
            </a:r>
            <a:r>
              <a:rPr lang="en-US" sz="1600" err="1">
                <a:solidFill>
                  <a:srgbClr val="000000"/>
                </a:solidFill>
              </a:rPr>
              <a:t>d</a:t>
            </a:r>
            <a:r>
              <a:rPr lang="en-US" sz="1600" b="1" err="1">
                <a:solidFill>
                  <a:srgbClr val="000080"/>
                </a:solidFill>
              </a:rPr>
              <a:t>,</a:t>
            </a:r>
            <a:r>
              <a:rPr lang="en-US" sz="1600" err="1">
                <a:solidFill>
                  <a:srgbClr val="000000"/>
                </a:solidFill>
              </a:rPr>
              <a:t>f</a:t>
            </a:r>
            <a:r>
              <a:rPr lang="en-US" sz="1600" b="1">
                <a:solidFill>
                  <a:srgbClr val="000080"/>
                </a:solidFill>
              </a:rPr>
              <a:t>):</a:t>
            </a:r>
            <a:endParaRPr lang="en-US" sz="1600">
              <a:solidFill>
                <a:srgbClr val="000000"/>
              </a:solidFill>
            </a:endParaRPr>
          </a:p>
          <a:p>
            <a:r>
              <a:rPr lang="en-IN" sz="1600">
                <a:solidFill>
                  <a:srgbClr val="000000"/>
                </a:solidFill>
              </a:rPr>
              <a:t>  x</a:t>
            </a:r>
            <a:r>
              <a:rPr lang="en-IN" sz="1600" b="1">
                <a:solidFill>
                  <a:srgbClr val="000080"/>
                </a:solidFill>
              </a:rPr>
              <a:t>=</a:t>
            </a:r>
            <a:r>
              <a:rPr lang="en-IN" sz="1600" err="1">
                <a:solidFill>
                  <a:srgbClr val="000000"/>
                </a:solidFill>
              </a:rPr>
              <a:t>np</a:t>
            </a:r>
            <a:r>
              <a:rPr lang="en-IN" sz="1600" b="1" err="1">
                <a:solidFill>
                  <a:srgbClr val="000080"/>
                </a:solidFill>
              </a:rPr>
              <a:t>.</a:t>
            </a:r>
            <a:r>
              <a:rPr lang="en-IN" sz="1600" err="1">
                <a:solidFill>
                  <a:srgbClr val="000000"/>
                </a:solidFill>
              </a:rPr>
              <a:t>array</a:t>
            </a:r>
            <a:r>
              <a:rPr lang="en-IN" sz="1600" b="1">
                <a:solidFill>
                  <a:srgbClr val="000080"/>
                </a:solidFill>
              </a:rPr>
              <a:t>([</a:t>
            </a:r>
            <a:r>
              <a:rPr lang="en-IN" sz="1600">
                <a:solidFill>
                  <a:srgbClr val="FF0000"/>
                </a:solidFill>
              </a:rPr>
              <a:t>0</a:t>
            </a:r>
            <a:r>
              <a:rPr lang="en-IN" sz="1600" b="1">
                <a:solidFill>
                  <a:srgbClr val="000080"/>
                </a:solidFill>
              </a:rPr>
              <a:t>,(</a:t>
            </a:r>
            <a:r>
              <a:rPr lang="en-IN" sz="1600">
                <a:solidFill>
                  <a:srgbClr val="FF0000"/>
                </a:solidFill>
              </a:rPr>
              <a:t>1</a:t>
            </a:r>
            <a:r>
              <a:rPr lang="en-IN" sz="1600" b="1">
                <a:solidFill>
                  <a:srgbClr val="000080"/>
                </a:solidFill>
              </a:rPr>
              <a:t>/</a:t>
            </a:r>
            <a:r>
              <a:rPr lang="en-IN" sz="1600">
                <a:solidFill>
                  <a:srgbClr val="FF0000"/>
                </a:solidFill>
              </a:rPr>
              <a:t>3</a:t>
            </a:r>
            <a:r>
              <a:rPr lang="en-IN" sz="1600" b="1">
                <a:solidFill>
                  <a:srgbClr val="000080"/>
                </a:solidFill>
              </a:rPr>
              <a:t>)*</a:t>
            </a:r>
            <a:r>
              <a:rPr lang="en-IN" sz="1600" err="1">
                <a:solidFill>
                  <a:srgbClr val="000000"/>
                </a:solidFill>
              </a:rPr>
              <a:t>np</a:t>
            </a:r>
            <a:r>
              <a:rPr lang="en-IN" sz="1600" b="1" err="1">
                <a:solidFill>
                  <a:srgbClr val="000080"/>
                </a:solidFill>
              </a:rPr>
              <a:t>.</a:t>
            </a:r>
            <a:r>
              <a:rPr lang="en-IN" sz="1600" err="1">
                <a:solidFill>
                  <a:srgbClr val="000000"/>
                </a:solidFill>
              </a:rPr>
              <a:t>sqrt</a:t>
            </a:r>
            <a:r>
              <a:rPr lang="en-IN" sz="1600" b="1">
                <a:solidFill>
                  <a:srgbClr val="000080"/>
                </a:solidFill>
              </a:rPr>
              <a:t>(</a:t>
            </a:r>
            <a:r>
              <a:rPr lang="en-IN" sz="1600">
                <a:solidFill>
                  <a:srgbClr val="FF0000"/>
                </a:solidFill>
              </a:rPr>
              <a:t>5</a:t>
            </a:r>
            <a:r>
              <a:rPr lang="en-IN" sz="1600" b="1">
                <a:solidFill>
                  <a:srgbClr val="000080"/>
                </a:solidFill>
              </a:rPr>
              <a:t>-</a:t>
            </a:r>
            <a:r>
              <a:rPr lang="en-IN" sz="1600">
                <a:solidFill>
                  <a:srgbClr val="FF0000"/>
                </a:solidFill>
              </a:rPr>
              <a:t>2</a:t>
            </a:r>
            <a:r>
              <a:rPr lang="en-IN" sz="1600" b="1">
                <a:solidFill>
                  <a:srgbClr val="000080"/>
                </a:solidFill>
              </a:rPr>
              <a:t>*</a:t>
            </a:r>
            <a:r>
              <a:rPr lang="en-IN" sz="1600" err="1">
                <a:solidFill>
                  <a:srgbClr val="000000"/>
                </a:solidFill>
              </a:rPr>
              <a:t>np</a:t>
            </a:r>
            <a:r>
              <a:rPr lang="en-IN" sz="1600" b="1" err="1">
                <a:solidFill>
                  <a:srgbClr val="000080"/>
                </a:solidFill>
              </a:rPr>
              <a:t>.</a:t>
            </a:r>
            <a:r>
              <a:rPr lang="en-IN" sz="1600" err="1">
                <a:solidFill>
                  <a:srgbClr val="000000"/>
                </a:solidFill>
              </a:rPr>
              <a:t>sqrt</a:t>
            </a:r>
            <a:r>
              <a:rPr lang="en-IN" sz="1600" b="1">
                <a:solidFill>
                  <a:srgbClr val="000080"/>
                </a:solidFill>
              </a:rPr>
              <a:t>(</a:t>
            </a:r>
            <a:r>
              <a:rPr lang="en-IN" sz="1600">
                <a:solidFill>
                  <a:srgbClr val="FF0000"/>
                </a:solidFill>
              </a:rPr>
              <a:t>10</a:t>
            </a:r>
            <a:r>
              <a:rPr lang="en-IN" sz="1600" b="1">
                <a:solidFill>
                  <a:srgbClr val="000080"/>
                </a:solidFill>
              </a:rPr>
              <a:t>/</a:t>
            </a:r>
            <a:r>
              <a:rPr lang="en-IN" sz="1600">
                <a:solidFill>
                  <a:srgbClr val="FF0000"/>
                </a:solidFill>
              </a:rPr>
              <a:t>7</a:t>
            </a:r>
            <a:r>
              <a:rPr lang="en-IN" sz="1600" b="1">
                <a:solidFill>
                  <a:srgbClr val="000080"/>
                </a:solidFill>
              </a:rPr>
              <a:t>)),-(</a:t>
            </a:r>
            <a:r>
              <a:rPr lang="en-IN" sz="1600">
                <a:solidFill>
                  <a:srgbClr val="FF0000"/>
                </a:solidFill>
              </a:rPr>
              <a:t>1</a:t>
            </a:r>
            <a:r>
              <a:rPr lang="en-IN" sz="1600" b="1">
                <a:solidFill>
                  <a:srgbClr val="000080"/>
                </a:solidFill>
              </a:rPr>
              <a:t>/</a:t>
            </a:r>
            <a:r>
              <a:rPr lang="en-IN" sz="1600">
                <a:solidFill>
                  <a:srgbClr val="FF0000"/>
                </a:solidFill>
              </a:rPr>
              <a:t>3</a:t>
            </a:r>
            <a:r>
              <a:rPr lang="en-IN" sz="1600" b="1">
                <a:solidFill>
                  <a:srgbClr val="000080"/>
                </a:solidFill>
              </a:rPr>
              <a:t>)*</a:t>
            </a:r>
            <a:r>
              <a:rPr lang="en-IN" sz="1600" err="1">
                <a:solidFill>
                  <a:srgbClr val="000000"/>
                </a:solidFill>
              </a:rPr>
              <a:t>np</a:t>
            </a:r>
            <a:r>
              <a:rPr lang="en-IN" sz="1600" b="1" err="1">
                <a:solidFill>
                  <a:srgbClr val="000080"/>
                </a:solidFill>
              </a:rPr>
              <a:t>.</a:t>
            </a:r>
            <a:r>
              <a:rPr lang="en-IN" sz="1600" err="1">
                <a:solidFill>
                  <a:srgbClr val="000000"/>
                </a:solidFill>
              </a:rPr>
              <a:t>sqrt</a:t>
            </a:r>
            <a:r>
              <a:rPr lang="en-IN" sz="1600" b="1">
                <a:solidFill>
                  <a:srgbClr val="000080"/>
                </a:solidFill>
              </a:rPr>
              <a:t>(</a:t>
            </a:r>
            <a:r>
              <a:rPr lang="en-IN" sz="1600">
                <a:solidFill>
                  <a:srgbClr val="FF0000"/>
                </a:solidFill>
              </a:rPr>
              <a:t>5</a:t>
            </a:r>
            <a:r>
              <a:rPr lang="en-IN" sz="1600" b="1">
                <a:solidFill>
                  <a:srgbClr val="000080"/>
                </a:solidFill>
              </a:rPr>
              <a:t>-</a:t>
            </a:r>
            <a:r>
              <a:rPr lang="en-IN" sz="1600">
                <a:solidFill>
                  <a:srgbClr val="FF0000"/>
                </a:solidFill>
              </a:rPr>
              <a:t>2</a:t>
            </a:r>
            <a:r>
              <a:rPr lang="en-IN" sz="1600" b="1">
                <a:solidFill>
                  <a:srgbClr val="000080"/>
                </a:solidFill>
              </a:rPr>
              <a:t>*</a:t>
            </a:r>
            <a:r>
              <a:rPr lang="en-IN" sz="1600" err="1">
                <a:solidFill>
                  <a:srgbClr val="000000"/>
                </a:solidFill>
              </a:rPr>
              <a:t>np</a:t>
            </a:r>
            <a:r>
              <a:rPr lang="en-IN" sz="1600" b="1" err="1">
                <a:solidFill>
                  <a:srgbClr val="000080"/>
                </a:solidFill>
              </a:rPr>
              <a:t>.</a:t>
            </a:r>
            <a:r>
              <a:rPr lang="en-IN" sz="1600" err="1">
                <a:solidFill>
                  <a:srgbClr val="000000"/>
                </a:solidFill>
              </a:rPr>
              <a:t>sqrt</a:t>
            </a:r>
            <a:r>
              <a:rPr lang="en-IN" sz="1600" b="1">
                <a:solidFill>
                  <a:srgbClr val="000080"/>
                </a:solidFill>
              </a:rPr>
              <a:t>(</a:t>
            </a:r>
            <a:r>
              <a:rPr lang="en-IN" sz="1600">
                <a:solidFill>
                  <a:srgbClr val="FF0000"/>
                </a:solidFill>
              </a:rPr>
              <a:t>10</a:t>
            </a:r>
            <a:r>
              <a:rPr lang="en-IN" sz="1600" b="1">
                <a:solidFill>
                  <a:srgbClr val="000080"/>
                </a:solidFill>
              </a:rPr>
              <a:t>/</a:t>
            </a:r>
            <a:r>
              <a:rPr lang="en-IN" sz="1600">
                <a:solidFill>
                  <a:srgbClr val="FF0000"/>
                </a:solidFill>
              </a:rPr>
              <a:t>7</a:t>
            </a:r>
            <a:r>
              <a:rPr lang="en-IN" sz="1600" b="1">
                <a:solidFill>
                  <a:srgbClr val="000080"/>
                </a:solidFill>
              </a:rPr>
              <a:t>)),(</a:t>
            </a:r>
            <a:r>
              <a:rPr lang="en-IN" sz="1600">
                <a:solidFill>
                  <a:srgbClr val="FF0000"/>
                </a:solidFill>
              </a:rPr>
              <a:t>1</a:t>
            </a:r>
            <a:r>
              <a:rPr lang="en-IN" sz="1600" b="1">
                <a:solidFill>
                  <a:srgbClr val="000080"/>
                </a:solidFill>
              </a:rPr>
              <a:t>/</a:t>
            </a:r>
            <a:r>
              <a:rPr lang="en-IN" sz="1600">
                <a:solidFill>
                  <a:srgbClr val="FF0000"/>
                </a:solidFill>
              </a:rPr>
              <a:t>3</a:t>
            </a:r>
            <a:r>
              <a:rPr lang="en-IN" sz="1600" b="1">
                <a:solidFill>
                  <a:srgbClr val="000080"/>
                </a:solidFill>
              </a:rPr>
              <a:t>)*</a:t>
            </a:r>
            <a:r>
              <a:rPr lang="en-IN" sz="1600" err="1">
                <a:solidFill>
                  <a:srgbClr val="000000"/>
                </a:solidFill>
              </a:rPr>
              <a:t>np</a:t>
            </a:r>
            <a:r>
              <a:rPr lang="en-IN" sz="1600" b="1" err="1">
                <a:solidFill>
                  <a:srgbClr val="000080"/>
                </a:solidFill>
              </a:rPr>
              <a:t>.</a:t>
            </a:r>
            <a:r>
              <a:rPr lang="en-IN" sz="1600" err="1">
                <a:solidFill>
                  <a:srgbClr val="000000"/>
                </a:solidFill>
              </a:rPr>
              <a:t>sqrt</a:t>
            </a:r>
            <a:r>
              <a:rPr lang="en-IN" sz="1600" b="1">
                <a:solidFill>
                  <a:srgbClr val="000080"/>
                </a:solidFill>
              </a:rPr>
              <a:t>(</a:t>
            </a:r>
            <a:r>
              <a:rPr lang="en-IN" sz="1600">
                <a:solidFill>
                  <a:srgbClr val="FF0000"/>
                </a:solidFill>
              </a:rPr>
              <a:t>5</a:t>
            </a:r>
            <a:r>
              <a:rPr lang="en-IN" sz="1600" b="1">
                <a:solidFill>
                  <a:srgbClr val="000080"/>
                </a:solidFill>
              </a:rPr>
              <a:t>+</a:t>
            </a:r>
            <a:r>
              <a:rPr lang="en-IN" sz="1600">
                <a:solidFill>
                  <a:srgbClr val="FF0000"/>
                </a:solidFill>
              </a:rPr>
              <a:t>2</a:t>
            </a:r>
            <a:r>
              <a:rPr lang="en-IN" sz="1600" b="1">
                <a:solidFill>
                  <a:srgbClr val="000080"/>
                </a:solidFill>
              </a:rPr>
              <a:t>*</a:t>
            </a:r>
            <a:r>
              <a:rPr lang="en-IN" sz="1600" err="1">
                <a:solidFill>
                  <a:srgbClr val="000000"/>
                </a:solidFill>
              </a:rPr>
              <a:t>np</a:t>
            </a:r>
            <a:r>
              <a:rPr lang="en-IN" sz="1600" b="1" err="1">
                <a:solidFill>
                  <a:srgbClr val="000080"/>
                </a:solidFill>
              </a:rPr>
              <a:t>.</a:t>
            </a:r>
            <a:r>
              <a:rPr lang="en-IN" sz="1600" err="1">
                <a:solidFill>
                  <a:srgbClr val="000000"/>
                </a:solidFill>
              </a:rPr>
              <a:t>sqrt</a:t>
            </a:r>
            <a:r>
              <a:rPr lang="en-IN" sz="1600" b="1">
                <a:solidFill>
                  <a:srgbClr val="000080"/>
                </a:solidFill>
              </a:rPr>
              <a:t>(</a:t>
            </a:r>
            <a:r>
              <a:rPr lang="en-IN" sz="1600">
                <a:solidFill>
                  <a:srgbClr val="FF0000"/>
                </a:solidFill>
              </a:rPr>
              <a:t>10</a:t>
            </a:r>
            <a:r>
              <a:rPr lang="en-IN" sz="1600" b="1">
                <a:solidFill>
                  <a:srgbClr val="000080"/>
                </a:solidFill>
              </a:rPr>
              <a:t>/</a:t>
            </a:r>
            <a:r>
              <a:rPr lang="en-IN" sz="1600">
                <a:solidFill>
                  <a:srgbClr val="FF0000"/>
                </a:solidFill>
              </a:rPr>
              <a:t>7</a:t>
            </a:r>
            <a:r>
              <a:rPr lang="en-IN" sz="1600" b="1">
                <a:solidFill>
                  <a:srgbClr val="000080"/>
                </a:solidFill>
              </a:rPr>
              <a:t>)),-(</a:t>
            </a:r>
            <a:r>
              <a:rPr lang="en-IN" sz="1600">
                <a:solidFill>
                  <a:srgbClr val="FF0000"/>
                </a:solidFill>
              </a:rPr>
              <a:t>1</a:t>
            </a:r>
            <a:r>
              <a:rPr lang="en-IN" sz="1600" b="1">
                <a:solidFill>
                  <a:srgbClr val="000080"/>
                </a:solidFill>
              </a:rPr>
              <a:t>/</a:t>
            </a:r>
            <a:r>
              <a:rPr lang="en-IN" sz="1600">
                <a:solidFill>
                  <a:srgbClr val="FF0000"/>
                </a:solidFill>
              </a:rPr>
              <a:t>3</a:t>
            </a:r>
            <a:r>
              <a:rPr lang="en-IN" sz="1600" b="1">
                <a:solidFill>
                  <a:srgbClr val="000080"/>
                </a:solidFill>
              </a:rPr>
              <a:t>)*</a:t>
            </a:r>
            <a:r>
              <a:rPr lang="en-IN" sz="1600" err="1">
                <a:solidFill>
                  <a:srgbClr val="000000"/>
                </a:solidFill>
              </a:rPr>
              <a:t>np</a:t>
            </a:r>
            <a:r>
              <a:rPr lang="en-IN" sz="1600" b="1" err="1">
                <a:solidFill>
                  <a:srgbClr val="000080"/>
                </a:solidFill>
              </a:rPr>
              <a:t>.</a:t>
            </a:r>
            <a:r>
              <a:rPr lang="en-IN" sz="1600" err="1">
                <a:solidFill>
                  <a:srgbClr val="000000"/>
                </a:solidFill>
              </a:rPr>
              <a:t>sqrt</a:t>
            </a:r>
            <a:r>
              <a:rPr lang="en-IN" sz="1600" b="1">
                <a:solidFill>
                  <a:srgbClr val="000080"/>
                </a:solidFill>
              </a:rPr>
              <a:t>(</a:t>
            </a:r>
            <a:r>
              <a:rPr lang="en-IN" sz="1600">
                <a:solidFill>
                  <a:srgbClr val="FF0000"/>
                </a:solidFill>
              </a:rPr>
              <a:t>5</a:t>
            </a:r>
            <a:r>
              <a:rPr lang="en-IN" sz="1600" b="1">
                <a:solidFill>
                  <a:srgbClr val="000080"/>
                </a:solidFill>
              </a:rPr>
              <a:t>+</a:t>
            </a:r>
            <a:r>
              <a:rPr lang="en-IN" sz="1600">
                <a:solidFill>
                  <a:srgbClr val="FF0000"/>
                </a:solidFill>
              </a:rPr>
              <a:t>2</a:t>
            </a:r>
            <a:r>
              <a:rPr lang="en-IN" sz="1600" b="1">
                <a:solidFill>
                  <a:srgbClr val="000080"/>
                </a:solidFill>
              </a:rPr>
              <a:t>*</a:t>
            </a:r>
            <a:r>
              <a:rPr lang="en-IN" sz="1600" err="1">
                <a:solidFill>
                  <a:srgbClr val="000000"/>
                </a:solidFill>
              </a:rPr>
              <a:t>np</a:t>
            </a:r>
            <a:r>
              <a:rPr lang="en-IN" sz="1600" b="1" err="1">
                <a:solidFill>
                  <a:srgbClr val="000080"/>
                </a:solidFill>
              </a:rPr>
              <a:t>.</a:t>
            </a:r>
            <a:r>
              <a:rPr lang="en-IN" sz="1600" err="1">
                <a:solidFill>
                  <a:srgbClr val="000000"/>
                </a:solidFill>
              </a:rPr>
              <a:t>sqrt</a:t>
            </a:r>
            <a:r>
              <a:rPr lang="en-IN" sz="1600" b="1">
                <a:solidFill>
                  <a:srgbClr val="000080"/>
                </a:solidFill>
              </a:rPr>
              <a:t>(</a:t>
            </a:r>
            <a:r>
              <a:rPr lang="en-IN" sz="1600">
                <a:solidFill>
                  <a:srgbClr val="FF0000"/>
                </a:solidFill>
              </a:rPr>
              <a:t>10</a:t>
            </a:r>
            <a:r>
              <a:rPr lang="en-IN" sz="1600" b="1">
                <a:solidFill>
                  <a:srgbClr val="000080"/>
                </a:solidFill>
              </a:rPr>
              <a:t>/</a:t>
            </a:r>
            <a:r>
              <a:rPr lang="en-IN" sz="1600">
                <a:solidFill>
                  <a:srgbClr val="FF0000"/>
                </a:solidFill>
              </a:rPr>
              <a:t>7</a:t>
            </a:r>
            <a:r>
              <a:rPr lang="en-IN" sz="1600" b="1">
                <a:solidFill>
                  <a:srgbClr val="000080"/>
                </a:solidFill>
              </a:rPr>
              <a:t>))])</a:t>
            </a:r>
            <a:endParaRPr lang="en-IN" sz="1600">
              <a:solidFill>
                <a:srgbClr val="000000"/>
              </a:solidFill>
            </a:endParaRPr>
          </a:p>
          <a:p>
            <a:r>
              <a:rPr lang="en-IN" sz="1600">
                <a:solidFill>
                  <a:srgbClr val="000000"/>
                </a:solidFill>
              </a:rPr>
              <a:t>  w</a:t>
            </a:r>
            <a:r>
              <a:rPr lang="en-IN" sz="1600" b="1">
                <a:solidFill>
                  <a:srgbClr val="000080"/>
                </a:solidFill>
              </a:rPr>
              <a:t>=</a:t>
            </a:r>
            <a:r>
              <a:rPr lang="en-IN" sz="1600" err="1">
                <a:solidFill>
                  <a:srgbClr val="000000"/>
                </a:solidFill>
              </a:rPr>
              <a:t>np</a:t>
            </a:r>
            <a:r>
              <a:rPr lang="en-IN" sz="1600" b="1" err="1">
                <a:solidFill>
                  <a:srgbClr val="000080"/>
                </a:solidFill>
              </a:rPr>
              <a:t>.</a:t>
            </a:r>
            <a:r>
              <a:rPr lang="en-IN" sz="1600" err="1">
                <a:solidFill>
                  <a:srgbClr val="000000"/>
                </a:solidFill>
              </a:rPr>
              <a:t>array</a:t>
            </a:r>
            <a:r>
              <a:rPr lang="en-IN" sz="1600" b="1">
                <a:solidFill>
                  <a:srgbClr val="000080"/>
                </a:solidFill>
              </a:rPr>
              <a:t>([</a:t>
            </a:r>
            <a:r>
              <a:rPr lang="en-IN" sz="1600">
                <a:solidFill>
                  <a:srgbClr val="FF0000"/>
                </a:solidFill>
              </a:rPr>
              <a:t>128</a:t>
            </a:r>
            <a:r>
              <a:rPr lang="en-IN" sz="1600" b="1">
                <a:solidFill>
                  <a:srgbClr val="000080"/>
                </a:solidFill>
              </a:rPr>
              <a:t>/</a:t>
            </a:r>
            <a:r>
              <a:rPr lang="en-IN" sz="1600">
                <a:solidFill>
                  <a:srgbClr val="FF0000"/>
                </a:solidFill>
              </a:rPr>
              <a:t>225</a:t>
            </a:r>
            <a:r>
              <a:rPr lang="en-IN" sz="1600" b="1">
                <a:solidFill>
                  <a:srgbClr val="000080"/>
                </a:solidFill>
              </a:rPr>
              <a:t>,(</a:t>
            </a:r>
            <a:r>
              <a:rPr lang="en-IN" sz="1600">
                <a:solidFill>
                  <a:srgbClr val="FF0000"/>
                </a:solidFill>
              </a:rPr>
              <a:t>322</a:t>
            </a:r>
            <a:r>
              <a:rPr lang="en-IN" sz="1600" b="1">
                <a:solidFill>
                  <a:srgbClr val="000080"/>
                </a:solidFill>
              </a:rPr>
              <a:t>+</a:t>
            </a:r>
            <a:r>
              <a:rPr lang="en-IN" sz="1600">
                <a:solidFill>
                  <a:srgbClr val="FF0000"/>
                </a:solidFill>
              </a:rPr>
              <a:t>13</a:t>
            </a:r>
            <a:r>
              <a:rPr lang="en-IN" sz="1600" b="1">
                <a:solidFill>
                  <a:srgbClr val="000080"/>
                </a:solidFill>
              </a:rPr>
              <a:t>*</a:t>
            </a:r>
            <a:r>
              <a:rPr lang="en-IN" sz="1600" err="1">
                <a:solidFill>
                  <a:srgbClr val="000000"/>
                </a:solidFill>
              </a:rPr>
              <a:t>np</a:t>
            </a:r>
            <a:r>
              <a:rPr lang="en-IN" sz="1600" b="1" err="1">
                <a:solidFill>
                  <a:srgbClr val="000080"/>
                </a:solidFill>
              </a:rPr>
              <a:t>.</a:t>
            </a:r>
            <a:r>
              <a:rPr lang="en-IN" sz="1600" err="1">
                <a:solidFill>
                  <a:srgbClr val="000000"/>
                </a:solidFill>
              </a:rPr>
              <a:t>sqrt</a:t>
            </a:r>
            <a:r>
              <a:rPr lang="en-IN" sz="1600" b="1">
                <a:solidFill>
                  <a:srgbClr val="000080"/>
                </a:solidFill>
              </a:rPr>
              <a:t>(</a:t>
            </a:r>
            <a:r>
              <a:rPr lang="en-IN" sz="1600">
                <a:solidFill>
                  <a:srgbClr val="FF0000"/>
                </a:solidFill>
              </a:rPr>
              <a:t>70</a:t>
            </a:r>
            <a:r>
              <a:rPr lang="en-IN" sz="1600" b="1">
                <a:solidFill>
                  <a:srgbClr val="000080"/>
                </a:solidFill>
              </a:rPr>
              <a:t>))/</a:t>
            </a:r>
            <a:r>
              <a:rPr lang="en-IN" sz="1600">
                <a:solidFill>
                  <a:srgbClr val="FF0000"/>
                </a:solidFill>
              </a:rPr>
              <a:t>900</a:t>
            </a:r>
            <a:r>
              <a:rPr lang="en-IN" sz="1600" b="1">
                <a:solidFill>
                  <a:srgbClr val="000080"/>
                </a:solidFill>
              </a:rPr>
              <a:t>,(</a:t>
            </a:r>
            <a:r>
              <a:rPr lang="en-IN" sz="1600">
                <a:solidFill>
                  <a:srgbClr val="FF0000"/>
                </a:solidFill>
              </a:rPr>
              <a:t>322</a:t>
            </a:r>
            <a:r>
              <a:rPr lang="en-IN" sz="1600" b="1">
                <a:solidFill>
                  <a:srgbClr val="000080"/>
                </a:solidFill>
              </a:rPr>
              <a:t>+</a:t>
            </a:r>
            <a:r>
              <a:rPr lang="en-IN" sz="1600">
                <a:solidFill>
                  <a:srgbClr val="FF0000"/>
                </a:solidFill>
              </a:rPr>
              <a:t>13</a:t>
            </a:r>
            <a:r>
              <a:rPr lang="en-IN" sz="1600" b="1">
                <a:solidFill>
                  <a:srgbClr val="000080"/>
                </a:solidFill>
              </a:rPr>
              <a:t>*</a:t>
            </a:r>
            <a:r>
              <a:rPr lang="en-IN" sz="1600" err="1">
                <a:solidFill>
                  <a:srgbClr val="000000"/>
                </a:solidFill>
              </a:rPr>
              <a:t>np</a:t>
            </a:r>
            <a:r>
              <a:rPr lang="en-IN" sz="1600" b="1" err="1">
                <a:solidFill>
                  <a:srgbClr val="000080"/>
                </a:solidFill>
              </a:rPr>
              <a:t>.</a:t>
            </a:r>
            <a:r>
              <a:rPr lang="en-IN" sz="1600" err="1">
                <a:solidFill>
                  <a:srgbClr val="000000"/>
                </a:solidFill>
              </a:rPr>
              <a:t>sqrt</a:t>
            </a:r>
            <a:r>
              <a:rPr lang="en-IN" sz="1600" b="1">
                <a:solidFill>
                  <a:srgbClr val="000080"/>
                </a:solidFill>
              </a:rPr>
              <a:t>(</a:t>
            </a:r>
            <a:r>
              <a:rPr lang="en-IN" sz="1600">
                <a:solidFill>
                  <a:srgbClr val="FF0000"/>
                </a:solidFill>
              </a:rPr>
              <a:t>70</a:t>
            </a:r>
            <a:r>
              <a:rPr lang="en-IN" sz="1600" b="1">
                <a:solidFill>
                  <a:srgbClr val="000080"/>
                </a:solidFill>
              </a:rPr>
              <a:t>))/</a:t>
            </a:r>
            <a:r>
              <a:rPr lang="en-IN" sz="1600">
                <a:solidFill>
                  <a:srgbClr val="FF0000"/>
                </a:solidFill>
              </a:rPr>
              <a:t>900</a:t>
            </a:r>
            <a:r>
              <a:rPr lang="en-IN" sz="1600" b="1">
                <a:solidFill>
                  <a:srgbClr val="000080"/>
                </a:solidFill>
              </a:rPr>
              <a:t>,(</a:t>
            </a:r>
            <a:r>
              <a:rPr lang="en-IN" sz="1600">
                <a:solidFill>
                  <a:srgbClr val="FF0000"/>
                </a:solidFill>
              </a:rPr>
              <a:t>322</a:t>
            </a:r>
            <a:r>
              <a:rPr lang="en-IN" sz="1600" b="1">
                <a:solidFill>
                  <a:srgbClr val="000080"/>
                </a:solidFill>
              </a:rPr>
              <a:t>-</a:t>
            </a:r>
            <a:r>
              <a:rPr lang="en-IN" sz="1600">
                <a:solidFill>
                  <a:srgbClr val="FF0000"/>
                </a:solidFill>
              </a:rPr>
              <a:t>13</a:t>
            </a:r>
            <a:r>
              <a:rPr lang="en-IN" sz="1600" b="1">
                <a:solidFill>
                  <a:srgbClr val="000080"/>
                </a:solidFill>
              </a:rPr>
              <a:t>*</a:t>
            </a:r>
            <a:r>
              <a:rPr lang="en-IN" sz="1600" err="1">
                <a:solidFill>
                  <a:srgbClr val="000000"/>
                </a:solidFill>
              </a:rPr>
              <a:t>np</a:t>
            </a:r>
            <a:r>
              <a:rPr lang="en-IN" sz="1600" b="1" err="1">
                <a:solidFill>
                  <a:srgbClr val="000080"/>
                </a:solidFill>
              </a:rPr>
              <a:t>.</a:t>
            </a:r>
            <a:r>
              <a:rPr lang="en-IN" sz="1600" err="1">
                <a:solidFill>
                  <a:srgbClr val="000000"/>
                </a:solidFill>
              </a:rPr>
              <a:t>sqrt</a:t>
            </a:r>
            <a:r>
              <a:rPr lang="en-IN" sz="1600" b="1">
                <a:solidFill>
                  <a:srgbClr val="000080"/>
                </a:solidFill>
              </a:rPr>
              <a:t>(</a:t>
            </a:r>
            <a:r>
              <a:rPr lang="en-IN" sz="1600">
                <a:solidFill>
                  <a:srgbClr val="FF0000"/>
                </a:solidFill>
              </a:rPr>
              <a:t>70</a:t>
            </a:r>
            <a:r>
              <a:rPr lang="en-IN" sz="1600" b="1">
                <a:solidFill>
                  <a:srgbClr val="000080"/>
                </a:solidFill>
              </a:rPr>
              <a:t>))/</a:t>
            </a:r>
            <a:r>
              <a:rPr lang="en-IN" sz="1600">
                <a:solidFill>
                  <a:srgbClr val="FF0000"/>
                </a:solidFill>
              </a:rPr>
              <a:t>900</a:t>
            </a:r>
            <a:r>
              <a:rPr lang="en-IN" sz="1600" b="1">
                <a:solidFill>
                  <a:srgbClr val="000080"/>
                </a:solidFill>
              </a:rPr>
              <a:t>,(</a:t>
            </a:r>
            <a:r>
              <a:rPr lang="en-IN" sz="1600">
                <a:solidFill>
                  <a:srgbClr val="FF0000"/>
                </a:solidFill>
              </a:rPr>
              <a:t>322</a:t>
            </a:r>
            <a:r>
              <a:rPr lang="en-IN" sz="1600" b="1">
                <a:solidFill>
                  <a:srgbClr val="000080"/>
                </a:solidFill>
              </a:rPr>
              <a:t>-</a:t>
            </a:r>
            <a:r>
              <a:rPr lang="en-IN" sz="1600">
                <a:solidFill>
                  <a:srgbClr val="FF0000"/>
                </a:solidFill>
              </a:rPr>
              <a:t>13</a:t>
            </a:r>
            <a:r>
              <a:rPr lang="en-IN" sz="1600" b="1">
                <a:solidFill>
                  <a:srgbClr val="000080"/>
                </a:solidFill>
              </a:rPr>
              <a:t>*</a:t>
            </a:r>
            <a:r>
              <a:rPr lang="en-IN" sz="1600" err="1">
                <a:solidFill>
                  <a:srgbClr val="000000"/>
                </a:solidFill>
              </a:rPr>
              <a:t>np</a:t>
            </a:r>
            <a:r>
              <a:rPr lang="en-IN" sz="1600" b="1" err="1">
                <a:solidFill>
                  <a:srgbClr val="000080"/>
                </a:solidFill>
              </a:rPr>
              <a:t>.</a:t>
            </a:r>
            <a:r>
              <a:rPr lang="en-IN" sz="1600" err="1">
                <a:solidFill>
                  <a:srgbClr val="000000"/>
                </a:solidFill>
              </a:rPr>
              <a:t>sqrt</a:t>
            </a:r>
            <a:r>
              <a:rPr lang="en-IN" sz="1600" b="1">
                <a:solidFill>
                  <a:srgbClr val="000080"/>
                </a:solidFill>
              </a:rPr>
              <a:t>(</a:t>
            </a:r>
            <a:r>
              <a:rPr lang="en-IN" sz="1600">
                <a:solidFill>
                  <a:srgbClr val="FF0000"/>
                </a:solidFill>
              </a:rPr>
              <a:t>70</a:t>
            </a:r>
            <a:r>
              <a:rPr lang="en-IN" sz="1600" b="1">
                <a:solidFill>
                  <a:srgbClr val="000080"/>
                </a:solidFill>
              </a:rPr>
              <a:t>))/</a:t>
            </a:r>
            <a:r>
              <a:rPr lang="en-IN" sz="1600">
                <a:solidFill>
                  <a:srgbClr val="FF0000"/>
                </a:solidFill>
              </a:rPr>
              <a:t>900</a:t>
            </a:r>
            <a:r>
              <a:rPr lang="en-IN" sz="1600" b="1">
                <a:solidFill>
                  <a:srgbClr val="000080"/>
                </a:solidFill>
              </a:rPr>
              <a:t>])</a:t>
            </a:r>
            <a:endParaRPr lang="en-IN" sz="1600">
              <a:solidFill>
                <a:srgbClr val="000000"/>
              </a:solidFill>
            </a:endParaRPr>
          </a:p>
          <a:p>
            <a:r>
              <a:rPr lang="en-IN" sz="1600">
                <a:solidFill>
                  <a:srgbClr val="000000"/>
                </a:solidFill>
              </a:rPr>
              <a:t>  integral</a:t>
            </a:r>
            <a:r>
              <a:rPr lang="en-IN" sz="1600" b="1">
                <a:solidFill>
                  <a:srgbClr val="000080"/>
                </a:solidFill>
              </a:rPr>
              <a:t>=</a:t>
            </a:r>
            <a:r>
              <a:rPr lang="en-IN" sz="1600">
                <a:solidFill>
                  <a:srgbClr val="FF0000"/>
                </a:solidFill>
              </a:rPr>
              <a:t>0</a:t>
            </a:r>
            <a:endParaRPr lang="en-IN" sz="1600">
              <a:solidFill>
                <a:srgbClr val="000000"/>
              </a:solidFill>
            </a:endParaRPr>
          </a:p>
          <a:p>
            <a:r>
              <a:rPr lang="en-US" sz="1600">
                <a:solidFill>
                  <a:srgbClr val="000000"/>
                </a:solidFill>
              </a:rPr>
              <a:t>  </a:t>
            </a:r>
            <a:r>
              <a:rPr lang="en-US" sz="1600" b="1">
                <a:solidFill>
                  <a:srgbClr val="0000FF"/>
                </a:solidFill>
              </a:rPr>
              <a:t>for</a:t>
            </a:r>
            <a:r>
              <a:rPr lang="en-US" sz="1600">
                <a:solidFill>
                  <a:srgbClr val="000000"/>
                </a:solidFill>
              </a:rPr>
              <a:t> i </a:t>
            </a:r>
            <a:r>
              <a:rPr lang="en-US" sz="1600" b="1">
                <a:solidFill>
                  <a:srgbClr val="0000FF"/>
                </a:solidFill>
              </a:rPr>
              <a:t>in</a:t>
            </a:r>
            <a:r>
              <a:rPr lang="en-US" sz="1600">
                <a:solidFill>
                  <a:srgbClr val="000000"/>
                </a:solidFill>
              </a:rPr>
              <a:t> </a:t>
            </a:r>
            <a:r>
              <a:rPr lang="en-US" sz="1600" b="1">
                <a:solidFill>
                  <a:srgbClr val="880088"/>
                </a:solidFill>
              </a:rPr>
              <a:t>range</a:t>
            </a:r>
            <a:r>
              <a:rPr lang="en-US" sz="1600" b="1">
                <a:solidFill>
                  <a:srgbClr val="000080"/>
                </a:solidFill>
              </a:rPr>
              <a:t>(</a:t>
            </a:r>
            <a:r>
              <a:rPr lang="en-US" sz="1600">
                <a:solidFill>
                  <a:srgbClr val="FF0000"/>
                </a:solidFill>
              </a:rPr>
              <a:t>5</a:t>
            </a:r>
            <a:r>
              <a:rPr lang="en-US" sz="1600" b="1">
                <a:solidFill>
                  <a:srgbClr val="000080"/>
                </a:solidFill>
              </a:rPr>
              <a:t>):</a:t>
            </a:r>
            <a:endParaRPr lang="en-US" sz="1600">
              <a:solidFill>
                <a:srgbClr val="000000"/>
              </a:solidFill>
            </a:endParaRPr>
          </a:p>
          <a:p>
            <a:r>
              <a:rPr lang="en-US" sz="1600">
                <a:solidFill>
                  <a:srgbClr val="000000"/>
                </a:solidFill>
              </a:rPr>
              <a:t>    </a:t>
            </a:r>
            <a:r>
              <a:rPr lang="en-US" sz="1600" b="1">
                <a:solidFill>
                  <a:srgbClr val="0000FF"/>
                </a:solidFill>
              </a:rPr>
              <a:t>for</a:t>
            </a:r>
            <a:r>
              <a:rPr lang="en-US" sz="1600">
                <a:solidFill>
                  <a:srgbClr val="000000"/>
                </a:solidFill>
              </a:rPr>
              <a:t> j </a:t>
            </a:r>
            <a:r>
              <a:rPr lang="en-US" sz="1600" b="1">
                <a:solidFill>
                  <a:srgbClr val="0000FF"/>
                </a:solidFill>
              </a:rPr>
              <a:t>in</a:t>
            </a:r>
            <a:r>
              <a:rPr lang="en-US" sz="1600">
                <a:solidFill>
                  <a:srgbClr val="000000"/>
                </a:solidFill>
              </a:rPr>
              <a:t> </a:t>
            </a:r>
            <a:r>
              <a:rPr lang="en-US" sz="1600" b="1">
                <a:solidFill>
                  <a:srgbClr val="880088"/>
                </a:solidFill>
              </a:rPr>
              <a:t>range</a:t>
            </a:r>
            <a:r>
              <a:rPr lang="en-US" sz="1600" b="1">
                <a:solidFill>
                  <a:srgbClr val="000080"/>
                </a:solidFill>
              </a:rPr>
              <a:t>(</a:t>
            </a:r>
            <a:r>
              <a:rPr lang="en-US" sz="1600">
                <a:solidFill>
                  <a:srgbClr val="FF0000"/>
                </a:solidFill>
              </a:rPr>
              <a:t>5</a:t>
            </a:r>
            <a:r>
              <a:rPr lang="en-US" sz="1600" b="1">
                <a:solidFill>
                  <a:srgbClr val="000080"/>
                </a:solidFill>
              </a:rPr>
              <a:t>):</a:t>
            </a:r>
            <a:endParaRPr lang="en-US" sz="1600">
              <a:solidFill>
                <a:srgbClr val="000000"/>
              </a:solidFill>
            </a:endParaRPr>
          </a:p>
          <a:p>
            <a:r>
              <a:rPr lang="pl-PL" sz="1600">
                <a:solidFill>
                  <a:srgbClr val="000000"/>
                </a:solidFill>
              </a:rPr>
              <a:t>      integral</a:t>
            </a:r>
            <a:r>
              <a:rPr lang="pl-PL" sz="1600" b="1">
                <a:solidFill>
                  <a:srgbClr val="000080"/>
                </a:solidFill>
              </a:rPr>
              <a:t>+=</a:t>
            </a:r>
            <a:r>
              <a:rPr lang="pl-PL" sz="1600">
                <a:solidFill>
                  <a:srgbClr val="FF0000"/>
                </a:solidFill>
              </a:rPr>
              <a:t>0.5</a:t>
            </a:r>
            <a:r>
              <a:rPr lang="pl-PL" sz="1600" b="1">
                <a:solidFill>
                  <a:srgbClr val="000080"/>
                </a:solidFill>
              </a:rPr>
              <a:t>*(</a:t>
            </a:r>
            <a:r>
              <a:rPr lang="pl-PL" sz="1600">
                <a:solidFill>
                  <a:srgbClr val="000000"/>
                </a:solidFill>
              </a:rPr>
              <a:t>b</a:t>
            </a:r>
            <a:r>
              <a:rPr lang="pl-PL" sz="1600" b="1">
                <a:solidFill>
                  <a:srgbClr val="000080"/>
                </a:solidFill>
              </a:rPr>
              <a:t>-</a:t>
            </a:r>
            <a:r>
              <a:rPr lang="pl-PL" sz="1600">
                <a:solidFill>
                  <a:srgbClr val="000000"/>
                </a:solidFill>
              </a:rPr>
              <a:t>a</a:t>
            </a:r>
            <a:r>
              <a:rPr lang="pl-PL" sz="1600" b="1">
                <a:solidFill>
                  <a:srgbClr val="000080"/>
                </a:solidFill>
              </a:rPr>
              <a:t>)*</a:t>
            </a:r>
            <a:r>
              <a:rPr lang="pl-PL" sz="1600">
                <a:solidFill>
                  <a:srgbClr val="000000"/>
                </a:solidFill>
              </a:rPr>
              <a:t>w</a:t>
            </a:r>
            <a:r>
              <a:rPr lang="pl-PL" sz="1600" b="1">
                <a:solidFill>
                  <a:srgbClr val="000080"/>
                </a:solidFill>
              </a:rPr>
              <a:t>[</a:t>
            </a:r>
            <a:r>
              <a:rPr lang="pl-PL" sz="1600">
                <a:solidFill>
                  <a:srgbClr val="000000"/>
                </a:solidFill>
              </a:rPr>
              <a:t>i</a:t>
            </a:r>
            <a:r>
              <a:rPr lang="pl-PL" sz="1600" b="1">
                <a:solidFill>
                  <a:srgbClr val="000080"/>
                </a:solidFill>
              </a:rPr>
              <a:t>]*</a:t>
            </a:r>
            <a:r>
              <a:rPr lang="pl-PL" sz="1600">
                <a:solidFill>
                  <a:srgbClr val="FF0000"/>
                </a:solidFill>
              </a:rPr>
              <a:t>0.5</a:t>
            </a:r>
            <a:r>
              <a:rPr lang="pl-PL" sz="1600" b="1">
                <a:solidFill>
                  <a:srgbClr val="000080"/>
                </a:solidFill>
              </a:rPr>
              <a:t>*(</a:t>
            </a:r>
            <a:r>
              <a:rPr lang="pl-PL" sz="1600">
                <a:solidFill>
                  <a:srgbClr val="000000"/>
                </a:solidFill>
              </a:rPr>
              <a:t>d</a:t>
            </a:r>
            <a:r>
              <a:rPr lang="pl-PL" sz="1600" b="1">
                <a:solidFill>
                  <a:srgbClr val="000080"/>
                </a:solidFill>
              </a:rPr>
              <a:t>-</a:t>
            </a:r>
            <a:r>
              <a:rPr lang="pl-PL" sz="1600">
                <a:solidFill>
                  <a:srgbClr val="000000"/>
                </a:solidFill>
              </a:rPr>
              <a:t>c</a:t>
            </a:r>
            <a:r>
              <a:rPr lang="pl-PL" sz="1600" b="1">
                <a:solidFill>
                  <a:srgbClr val="000080"/>
                </a:solidFill>
              </a:rPr>
              <a:t>)*</a:t>
            </a:r>
            <a:r>
              <a:rPr lang="pl-PL" sz="1600">
                <a:solidFill>
                  <a:srgbClr val="000000"/>
                </a:solidFill>
              </a:rPr>
              <a:t>w</a:t>
            </a:r>
            <a:r>
              <a:rPr lang="pl-PL" sz="1600" b="1">
                <a:solidFill>
                  <a:srgbClr val="000080"/>
                </a:solidFill>
              </a:rPr>
              <a:t>[</a:t>
            </a:r>
            <a:r>
              <a:rPr lang="pl-PL" sz="1600">
                <a:solidFill>
                  <a:srgbClr val="000000"/>
                </a:solidFill>
              </a:rPr>
              <a:t>j</a:t>
            </a:r>
            <a:r>
              <a:rPr lang="pl-PL" sz="1600" b="1">
                <a:solidFill>
                  <a:srgbClr val="000080"/>
                </a:solidFill>
              </a:rPr>
              <a:t>]*</a:t>
            </a:r>
            <a:r>
              <a:rPr lang="pl-PL" sz="1600">
                <a:solidFill>
                  <a:srgbClr val="000000"/>
                </a:solidFill>
              </a:rPr>
              <a:t>f</a:t>
            </a:r>
            <a:r>
              <a:rPr lang="pl-PL" sz="1600" b="1">
                <a:solidFill>
                  <a:srgbClr val="000080"/>
                </a:solidFill>
              </a:rPr>
              <a:t>(</a:t>
            </a:r>
            <a:r>
              <a:rPr lang="pl-PL" sz="1600">
                <a:solidFill>
                  <a:srgbClr val="FF0000"/>
                </a:solidFill>
              </a:rPr>
              <a:t>0.5</a:t>
            </a:r>
            <a:r>
              <a:rPr lang="pl-PL" sz="1600" b="1">
                <a:solidFill>
                  <a:srgbClr val="000080"/>
                </a:solidFill>
              </a:rPr>
              <a:t>*(</a:t>
            </a:r>
            <a:r>
              <a:rPr lang="pl-PL" sz="1600">
                <a:solidFill>
                  <a:srgbClr val="000000"/>
                </a:solidFill>
              </a:rPr>
              <a:t>d</a:t>
            </a:r>
            <a:r>
              <a:rPr lang="pl-PL" sz="1600" b="1">
                <a:solidFill>
                  <a:srgbClr val="000080"/>
                </a:solidFill>
              </a:rPr>
              <a:t>-</a:t>
            </a:r>
            <a:r>
              <a:rPr lang="pl-PL" sz="1600">
                <a:solidFill>
                  <a:srgbClr val="000000"/>
                </a:solidFill>
              </a:rPr>
              <a:t>c</a:t>
            </a:r>
            <a:r>
              <a:rPr lang="pl-PL" sz="1600" b="1">
                <a:solidFill>
                  <a:srgbClr val="000080"/>
                </a:solidFill>
              </a:rPr>
              <a:t>)*</a:t>
            </a:r>
            <a:r>
              <a:rPr lang="pl-PL" sz="1600">
                <a:solidFill>
                  <a:srgbClr val="000000"/>
                </a:solidFill>
              </a:rPr>
              <a:t>x</a:t>
            </a:r>
            <a:r>
              <a:rPr lang="pl-PL" sz="1600" b="1">
                <a:solidFill>
                  <a:srgbClr val="000080"/>
                </a:solidFill>
              </a:rPr>
              <a:t>[</a:t>
            </a:r>
            <a:r>
              <a:rPr lang="pl-PL" sz="1600">
                <a:solidFill>
                  <a:srgbClr val="000000"/>
                </a:solidFill>
              </a:rPr>
              <a:t>j</a:t>
            </a:r>
            <a:r>
              <a:rPr lang="pl-PL" sz="1600" b="1">
                <a:solidFill>
                  <a:srgbClr val="000080"/>
                </a:solidFill>
              </a:rPr>
              <a:t>]+</a:t>
            </a:r>
            <a:r>
              <a:rPr lang="pl-PL" sz="1600">
                <a:solidFill>
                  <a:srgbClr val="FF0000"/>
                </a:solidFill>
              </a:rPr>
              <a:t>0.5</a:t>
            </a:r>
            <a:r>
              <a:rPr lang="pl-PL" sz="1600" b="1">
                <a:solidFill>
                  <a:srgbClr val="000080"/>
                </a:solidFill>
              </a:rPr>
              <a:t>*(</a:t>
            </a:r>
            <a:r>
              <a:rPr lang="pl-PL" sz="1600">
                <a:solidFill>
                  <a:srgbClr val="000000"/>
                </a:solidFill>
              </a:rPr>
              <a:t>d</a:t>
            </a:r>
            <a:r>
              <a:rPr lang="pl-PL" sz="1600" b="1">
                <a:solidFill>
                  <a:srgbClr val="000080"/>
                </a:solidFill>
              </a:rPr>
              <a:t>+</a:t>
            </a:r>
            <a:r>
              <a:rPr lang="pl-PL" sz="1600">
                <a:solidFill>
                  <a:srgbClr val="000000"/>
                </a:solidFill>
              </a:rPr>
              <a:t>c</a:t>
            </a:r>
            <a:r>
              <a:rPr lang="pl-PL" sz="1600" b="1">
                <a:solidFill>
                  <a:srgbClr val="000080"/>
                </a:solidFill>
              </a:rPr>
              <a:t>),</a:t>
            </a:r>
            <a:r>
              <a:rPr lang="pl-PL" sz="1600">
                <a:solidFill>
                  <a:srgbClr val="FF0000"/>
                </a:solidFill>
              </a:rPr>
              <a:t>0.5</a:t>
            </a:r>
            <a:r>
              <a:rPr lang="pl-PL" sz="1600" b="1">
                <a:solidFill>
                  <a:srgbClr val="000080"/>
                </a:solidFill>
              </a:rPr>
              <a:t>*(</a:t>
            </a:r>
            <a:r>
              <a:rPr lang="pl-PL" sz="1600">
                <a:solidFill>
                  <a:srgbClr val="000000"/>
                </a:solidFill>
              </a:rPr>
              <a:t>b</a:t>
            </a:r>
            <a:r>
              <a:rPr lang="pl-PL" sz="1600" b="1">
                <a:solidFill>
                  <a:srgbClr val="000080"/>
                </a:solidFill>
              </a:rPr>
              <a:t>-</a:t>
            </a:r>
            <a:r>
              <a:rPr lang="pl-PL" sz="1600">
                <a:solidFill>
                  <a:srgbClr val="000000"/>
                </a:solidFill>
              </a:rPr>
              <a:t>a</a:t>
            </a:r>
            <a:r>
              <a:rPr lang="pl-PL" sz="1600" b="1">
                <a:solidFill>
                  <a:srgbClr val="000080"/>
                </a:solidFill>
              </a:rPr>
              <a:t>)*</a:t>
            </a:r>
            <a:r>
              <a:rPr lang="pl-PL" sz="1600">
                <a:solidFill>
                  <a:srgbClr val="000000"/>
                </a:solidFill>
              </a:rPr>
              <a:t>x</a:t>
            </a:r>
            <a:r>
              <a:rPr lang="pl-PL" sz="1600" b="1">
                <a:solidFill>
                  <a:srgbClr val="000080"/>
                </a:solidFill>
              </a:rPr>
              <a:t>[</a:t>
            </a:r>
            <a:r>
              <a:rPr lang="pl-PL" sz="1600">
                <a:solidFill>
                  <a:srgbClr val="000000"/>
                </a:solidFill>
              </a:rPr>
              <a:t>i</a:t>
            </a:r>
            <a:r>
              <a:rPr lang="pl-PL" sz="1600" b="1">
                <a:solidFill>
                  <a:srgbClr val="000080"/>
                </a:solidFill>
              </a:rPr>
              <a:t>]+</a:t>
            </a:r>
            <a:r>
              <a:rPr lang="pl-PL" sz="1600">
                <a:solidFill>
                  <a:srgbClr val="FF0000"/>
                </a:solidFill>
              </a:rPr>
              <a:t>0.5</a:t>
            </a:r>
            <a:r>
              <a:rPr lang="pl-PL" sz="1600" b="1">
                <a:solidFill>
                  <a:srgbClr val="000080"/>
                </a:solidFill>
              </a:rPr>
              <a:t>*(</a:t>
            </a:r>
            <a:r>
              <a:rPr lang="pl-PL" sz="1600">
                <a:solidFill>
                  <a:srgbClr val="000000"/>
                </a:solidFill>
              </a:rPr>
              <a:t>b</a:t>
            </a:r>
            <a:r>
              <a:rPr lang="pl-PL" sz="1600" b="1">
                <a:solidFill>
                  <a:srgbClr val="000080"/>
                </a:solidFill>
              </a:rPr>
              <a:t>+</a:t>
            </a:r>
            <a:r>
              <a:rPr lang="pl-PL" sz="1600">
                <a:solidFill>
                  <a:srgbClr val="000000"/>
                </a:solidFill>
              </a:rPr>
              <a:t>a</a:t>
            </a:r>
            <a:r>
              <a:rPr lang="pl-PL" sz="1600" b="1">
                <a:solidFill>
                  <a:srgbClr val="000080"/>
                </a:solidFill>
              </a:rPr>
              <a:t>))</a:t>
            </a:r>
            <a:endParaRPr lang="pl-PL" sz="1600">
              <a:solidFill>
                <a:srgbClr val="000000"/>
              </a:solidFill>
            </a:endParaRPr>
          </a:p>
          <a:p>
            <a:r>
              <a:rPr lang="en-IN" sz="1600">
                <a:solidFill>
                  <a:srgbClr val="000000"/>
                </a:solidFill>
              </a:rPr>
              <a:t>  </a:t>
            </a:r>
            <a:r>
              <a:rPr lang="en-IN" sz="1600" b="1">
                <a:solidFill>
                  <a:srgbClr val="0000FF"/>
                </a:solidFill>
              </a:rPr>
              <a:t>return</a:t>
            </a:r>
            <a:r>
              <a:rPr lang="en-IN" sz="1600">
                <a:solidFill>
                  <a:srgbClr val="000000"/>
                </a:solidFill>
              </a:rPr>
              <a:t> integral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18E282D7-D9F0-3477-7851-494E325C0769}"/>
              </a:ext>
            </a:extLst>
          </p:cNvPr>
          <p:cNvSpPr txBox="1">
            <a:spLocks/>
          </p:cNvSpPr>
          <p:nvPr/>
        </p:nvSpPr>
        <p:spPr bwMode="auto">
          <a:xfrm>
            <a:off x="171450" y="6026027"/>
            <a:ext cx="4834890" cy="32237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800" kern="120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rtl="0" eaLnBrk="1" fontAlgn="base" hangingPunct="1">
              <a:spcBef>
                <a:spcPct val="20000"/>
              </a:spcBef>
              <a:spcAft>
                <a:spcPct val="0"/>
              </a:spcAft>
              <a:buFontTx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600" b="1" dirty="0" err="1">
                <a:solidFill>
                  <a:srgbClr val="880088"/>
                </a:solidFill>
                <a:latin typeface="Courier New" panose="02070309020205020404" pitchFamily="49" charset="0"/>
              </a:rPr>
              <a:t>print</a:t>
            </a:r>
            <a:r>
              <a:rPr lang="es-ES" sz="16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s-ES" sz="1600">
                <a:solidFill>
                  <a:srgbClr val="000000"/>
                </a:solidFill>
                <a:latin typeface="Courier New" panose="02070309020205020404" pitchFamily="49" charset="0"/>
              </a:rPr>
              <a:t>gl5_d</a:t>
            </a:r>
            <a:r>
              <a:rPr lang="es-ES" sz="1600" b="1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s-ES" sz="1600" dirty="0">
                <a:solidFill>
                  <a:srgbClr val="FF0000"/>
                </a:solidFill>
                <a:latin typeface="Courier New" panose="02070309020205020404" pitchFamily="49" charset="0"/>
              </a:rPr>
              <a:t>0</a:t>
            </a:r>
            <a:r>
              <a:rPr lang="es-ES" sz="1600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s-ES" sz="1600" dirty="0">
                <a:solidFill>
                  <a:srgbClr val="FF0000"/>
                </a:solidFill>
                <a:latin typeface="Courier New" panose="02070309020205020404" pitchFamily="49" charset="0"/>
              </a:rPr>
              <a:t>1</a:t>
            </a:r>
            <a:r>
              <a:rPr lang="es-ES" sz="1600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s-ES" sz="1600" dirty="0">
                <a:solidFill>
                  <a:srgbClr val="FF0000"/>
                </a:solidFill>
                <a:latin typeface="Courier New" panose="02070309020205020404" pitchFamily="49" charset="0"/>
              </a:rPr>
              <a:t>0</a:t>
            </a:r>
            <a:r>
              <a:rPr lang="es-ES" sz="1600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s-ES" sz="1600" dirty="0">
                <a:solidFill>
                  <a:srgbClr val="FF0000"/>
                </a:solidFill>
                <a:latin typeface="Courier New" panose="02070309020205020404" pitchFamily="49" charset="0"/>
              </a:rPr>
              <a:t>1</a:t>
            </a:r>
            <a:r>
              <a:rPr lang="es-ES" sz="1600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s-ES" sz="1600" b="1" dirty="0">
                <a:solidFill>
                  <a:srgbClr val="0000FF"/>
                </a:solidFill>
                <a:latin typeface="Courier New" panose="02070309020205020404" pitchFamily="49" charset="0"/>
              </a:rPr>
              <a:t>lambda</a:t>
            </a:r>
            <a:r>
              <a:rPr lang="es-ES" sz="1600" dirty="0">
                <a:solidFill>
                  <a:srgbClr val="000000"/>
                </a:solidFill>
              </a:rPr>
              <a:t> </a:t>
            </a:r>
            <a:r>
              <a:rPr lang="es-ES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x</a:t>
            </a:r>
            <a:r>
              <a:rPr lang="es-ES" sz="1600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s-ES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y</a:t>
            </a:r>
            <a:r>
              <a:rPr lang="es-ES" sz="1600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:</a:t>
            </a:r>
            <a:r>
              <a:rPr lang="es-ES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x</a:t>
            </a:r>
            <a:r>
              <a:rPr lang="es-ES" sz="1600" b="1" dirty="0">
                <a:solidFill>
                  <a:srgbClr val="000080"/>
                </a:solidFill>
                <a:latin typeface="Courier New" panose="02070309020205020404" pitchFamily="49" charset="0"/>
              </a:rPr>
              <a:t>**</a:t>
            </a:r>
            <a:r>
              <a:rPr lang="es-ES" sz="1600" dirty="0">
                <a:solidFill>
                  <a:srgbClr val="FF0000"/>
                </a:solidFill>
                <a:latin typeface="Courier New" panose="02070309020205020404" pitchFamily="49" charset="0"/>
              </a:rPr>
              <a:t>2</a:t>
            </a:r>
            <a:r>
              <a:rPr lang="es-ES" sz="1600" b="1" dirty="0">
                <a:solidFill>
                  <a:srgbClr val="000080"/>
                </a:solidFill>
                <a:latin typeface="Courier New" panose="02070309020205020404" pitchFamily="49" charset="0"/>
              </a:rPr>
              <a:t>+</a:t>
            </a:r>
            <a:r>
              <a:rPr lang="es-E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y</a:t>
            </a:r>
            <a:r>
              <a:rPr lang="es-ES" sz="1600" b="1" dirty="0">
                <a:solidFill>
                  <a:srgbClr val="000080"/>
                </a:solidFill>
                <a:latin typeface="Courier New" panose="02070309020205020404" pitchFamily="49" charset="0"/>
              </a:rPr>
              <a:t>))</a:t>
            </a:r>
            <a:endParaRPr lang="en-IN" sz="1600" dirty="0">
              <a:solidFill>
                <a:srgbClr val="000000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ABD60E8-093D-3D86-C171-021BBE8A3FB4}"/>
              </a:ext>
            </a:extLst>
          </p:cNvPr>
          <p:cNvSpPr/>
          <p:nvPr/>
        </p:nvSpPr>
        <p:spPr>
          <a:xfrm>
            <a:off x="5200650" y="5993667"/>
            <a:ext cx="2942493" cy="3385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IN" sz="1600">
                <a:latin typeface="Consolas" panose="020B0609020204030204" pitchFamily="49" charset="0"/>
              </a:rPr>
              <a:t>0.8333333333333335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7A2FF8E-E380-F9F8-B47D-FCAD7FA99780}"/>
                  </a:ext>
                </a:extLst>
              </p:cNvPr>
              <p:cNvSpPr txBox="1"/>
              <p:nvPr/>
            </p:nvSpPr>
            <p:spPr>
              <a:xfrm>
                <a:off x="3701694" y="60648"/>
                <a:ext cx="4586143" cy="83926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ctrlPr>
                            <a:rPr lang="en-IN" sz="16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IN" sz="1600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IN" sz="1600" i="1"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  <m:e>
                          <m:r>
                            <a:rPr lang="en-IN" sz="1600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IN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sz="1600" i="1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  <m:r>
                        <a:rPr lang="en-IN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IN" sz="16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IN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IN" sz="16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IN" sz="1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f>
                            <m:fPr>
                              <m:ctrlPr>
                                <a:rPr lang="en-IN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16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IN" sz="16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IN" sz="16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num>
                            <m:den>
                              <m:r>
                                <a:rPr lang="en-IN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b>
                            <m:sSubPr>
                              <m:ctrlPr>
                                <a:rPr lang="en-IN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16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IN" sz="1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IN" sz="1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IN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IN" sz="1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N" sz="16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en-IN" sz="16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IN" sz="16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num>
                                <m:den>
                                  <m:r>
                                    <a:rPr lang="en-IN" sz="1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b>
                                <m:sSubPr>
                                  <m:ctrlPr>
                                    <a:rPr lang="en-IN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16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IN" sz="16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IN" sz="16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IN" sz="1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N" sz="16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en-IN" sz="16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IN" sz="16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num>
                                <m:den>
                                  <m:r>
                                    <a:rPr lang="en-IN" sz="1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</m:nary>
                    </m:oMath>
                  </m:oMathPara>
                </a14:m>
                <a:endParaRPr lang="en-IN" sz="160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7A2FF8E-E380-F9F8-B47D-FCAD7FA997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1694" y="60648"/>
                <a:ext cx="4586143" cy="83926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3E89390-47D3-F672-21ED-56A6A23E9F20}"/>
                  </a:ext>
                </a:extLst>
              </p:cNvPr>
              <p:cNvSpPr txBox="1"/>
              <p:nvPr/>
            </p:nvSpPr>
            <p:spPr>
              <a:xfrm>
                <a:off x="180654" y="1364472"/>
                <a:ext cx="7475149" cy="842346"/>
              </a:xfrm>
              <a:prstGeom prst="rect">
                <a:avLst/>
              </a:prstGeom>
              <a:noFill/>
              <a:ln>
                <a:solidFill>
                  <a:srgbClr val="00206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ctrlPr>
                            <a:rPr lang="en-IN" sz="16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IN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IN" sz="16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  <m:e>
                          <m:nary>
                            <m:naryPr>
                              <m:limLoc m:val="undOvr"/>
                              <m:ctrlPr>
                                <a:rPr lang="en-IN" sz="16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IN" sz="16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  <m:sup>
                              <m:r>
                                <a:rPr lang="en-IN" sz="16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p>
                            <m:e>
                              <m:r>
                                <a:rPr lang="en-IN" sz="16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IN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IN" sz="16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IN" sz="16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IN" sz="16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IN" sz="1600" i="1"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  <m:r>
                                <a:rPr lang="en-IN" sz="16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IN" sz="1600" b="0" i="1" smtClean="0">
                                  <a:latin typeface="Cambria Math" panose="02040503050406030204" pitchFamily="18" charset="0"/>
                                </a:rPr>
                                <m:t>𝑑𝑦</m:t>
                              </m:r>
                            </m:e>
                          </m:nary>
                        </m:e>
                      </m:nary>
                      <m:r>
                        <a:rPr lang="en-IN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IN" sz="16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IN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IN" sz="16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IN" sz="1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f>
                            <m:fPr>
                              <m:ctrlPr>
                                <a:rPr lang="en-IN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16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IN" sz="16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IN" sz="16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num>
                            <m:den>
                              <m:r>
                                <a:rPr lang="en-IN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b>
                            <m:sSubPr>
                              <m:ctrlPr>
                                <a:rPr lang="en-IN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16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IN" sz="1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nary>
                            <m:naryPr>
                              <m:chr m:val="∑"/>
                              <m:ctrlPr>
                                <a:rPr lang="en-IN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IN" sz="16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IN" sz="16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IN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f>
                                    <m:fPr>
                                      <m:ctrlPr>
                                        <a:rPr lang="en-IN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IN" sz="1600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r>
                                        <a:rPr lang="en-IN" sz="16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IN" sz="1600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num>
                                    <m:den>
                                      <m:r>
                                        <a:rPr lang="en-IN" sz="16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r>
                                    <a:rPr lang="en-IN" sz="1600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IN" sz="16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  <m:r>
                            <a:rPr lang="en-IN" sz="1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IN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IN" sz="1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N" sz="16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IN" sz="16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IN" sz="16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num>
                                <m:den>
                                  <m:r>
                                    <a:rPr lang="en-IN" sz="1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b>
                                <m:sSubPr>
                                  <m:ctrlPr>
                                    <a:rPr lang="en-IN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16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IN" sz="16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IN" sz="16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IN" sz="1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N" sz="16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IN" sz="16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IN" sz="16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num>
                                <m:den>
                                  <m:r>
                                    <a:rPr lang="en-IN" sz="1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IN" sz="1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f>
                                <m:fPr>
                                  <m:ctrlPr>
                                    <a:rPr lang="en-IN" sz="1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N" sz="16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en-IN" sz="16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IN" sz="16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num>
                                <m:den>
                                  <m:r>
                                    <a:rPr lang="en-IN" sz="1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b>
                                <m:sSubPr>
                                  <m:ctrlPr>
                                    <a:rPr lang="en-IN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16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IN" sz="16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IN" sz="16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IN" sz="1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N" sz="16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en-IN" sz="16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IN" sz="16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num>
                                <m:den>
                                  <m:r>
                                    <a:rPr lang="en-IN" sz="1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</m:nary>
                    </m:oMath>
                  </m:oMathPara>
                </a14:m>
                <a:endParaRPr lang="en-IN" sz="160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3E89390-47D3-F672-21ED-56A6A23E9F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654" y="1364472"/>
                <a:ext cx="7475149" cy="84234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85200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CA5CF-9696-AF28-1990-8001E63F5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Other forms of Gauss quadrature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FC776F-E14C-A8A6-EAD2-157D617ED016}"/>
              </a:ext>
            </a:extLst>
          </p:cNvPr>
          <p:cNvSpPr txBox="1"/>
          <p:nvPr/>
        </p:nvSpPr>
        <p:spPr>
          <a:xfrm>
            <a:off x="87746" y="1039429"/>
            <a:ext cx="504767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More general way is achieved by introducing a positive weight function ω into the integrand, and allowing an interval other than [−1, 1].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5D0B336-8E7C-3582-6095-8C95142278CE}"/>
                  </a:ext>
                </a:extLst>
              </p:cNvPr>
              <p:cNvSpPr txBox="1"/>
              <p:nvPr/>
            </p:nvSpPr>
            <p:spPr>
              <a:xfrm>
                <a:off x="5226929" y="1072284"/>
                <a:ext cx="3372126" cy="839269"/>
              </a:xfrm>
              <a:prstGeom prst="rect">
                <a:avLst/>
              </a:prstGeom>
              <a:noFill/>
              <a:ln>
                <a:solidFill>
                  <a:srgbClr val="00206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ctrlPr>
                            <a:rPr lang="en-IN" sz="16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IN" sz="1600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IN" sz="1600" i="1"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  <m:e>
                          <m:r>
                            <a:rPr lang="en-IN" sz="1600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IN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  <m:d>
                            <m:d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IN" sz="16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sz="1600" i="1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  <m:r>
                        <a:rPr lang="en-IN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IN" sz="16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IN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IN" sz="16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IN" sz="1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IN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16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IN" sz="1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IN" sz="1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IN" sz="1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IN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IN" sz="1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IN" sz="1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IN" sz="160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5D0B336-8E7C-3582-6095-8C95142278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6929" y="1072284"/>
                <a:ext cx="3372126" cy="83926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CE934E86-C2E4-7036-DA34-E7746E5B09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670" y="2226260"/>
            <a:ext cx="7296150" cy="3590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332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Monte-Carlo method: Integration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778"/>
            <a:ext cx="9144000" cy="276676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247130"/>
            <a:ext cx="9144000" cy="244806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910080" y="3842169"/>
            <a:ext cx="6197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err="1">
                <a:latin typeface="Consolas" charset="0"/>
                <a:ea typeface="Consolas" charset="0"/>
                <a:cs typeface="Consolas" charset="0"/>
              </a:rPr>
              <a:t>def</a:t>
            </a:r>
            <a:r>
              <a:rPr lang="en-US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err="1">
                <a:latin typeface="Consolas" charset="0"/>
                <a:ea typeface="Consolas" charset="0"/>
                <a:cs typeface="Consolas" charset="0"/>
              </a:rPr>
              <a:t>montecarlo</a:t>
            </a:r>
            <a:r>
              <a:rPr lang="en-US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err="1">
                <a:latin typeface="Consolas" charset="0"/>
                <a:ea typeface="Consolas" charset="0"/>
                <a:cs typeface="Consolas" charset="0"/>
              </a:rPr>
              <a:t>funx,xmin,xmax,ymin,ymax,m</a:t>
            </a:r>
            <a:r>
              <a:rPr lang="en-US">
                <a:latin typeface="Consolas" charset="0"/>
                <a:ea typeface="Consolas" charset="0"/>
                <a:cs typeface="Consolas" charset="0"/>
              </a:rPr>
              <a:t>):</a:t>
            </a:r>
          </a:p>
        </p:txBody>
      </p:sp>
    </p:spTree>
    <p:extLst>
      <p:ext uri="{BB962C8B-B14F-4D97-AF65-F5344CB8AC3E}">
        <p14:creationId xmlns:p14="http://schemas.microsoft.com/office/powerpoint/2010/main" val="14584436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86443A-9D12-1196-A95D-A901B2F2C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Code for Monte Carlo Integration</a:t>
            </a:r>
          </a:p>
        </p:txBody>
      </p:sp>
      <p:sp>
        <p:nvSpPr>
          <p:cNvPr id="4" name="Content Placeholder 1">
            <a:extLst>
              <a:ext uri="{FF2B5EF4-FFF2-40B4-BE49-F238E27FC236}">
                <a16:creationId xmlns:a16="http://schemas.microsoft.com/office/drawing/2014/main" id="{42DB26C7-1E61-A457-2E16-9B705729A4F9}"/>
              </a:ext>
            </a:extLst>
          </p:cNvPr>
          <p:cNvSpPr txBox="1">
            <a:spLocks/>
          </p:cNvSpPr>
          <p:nvPr/>
        </p:nvSpPr>
        <p:spPr bwMode="auto">
          <a:xfrm>
            <a:off x="171450" y="1223011"/>
            <a:ext cx="8791896" cy="40805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800" kern="120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rtl="0" eaLnBrk="1" fontAlgn="base" hangingPunct="1">
              <a:spcBef>
                <a:spcPct val="20000"/>
              </a:spcBef>
              <a:spcAft>
                <a:spcPct val="0"/>
              </a:spcAft>
              <a:buFontTx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600" b="1">
                <a:solidFill>
                  <a:srgbClr val="0000FF"/>
                </a:solidFill>
              </a:rPr>
              <a:t>import</a:t>
            </a:r>
            <a:r>
              <a:rPr lang="en-IN" sz="1600">
                <a:solidFill>
                  <a:srgbClr val="000000"/>
                </a:solidFill>
              </a:rPr>
              <a:t> </a:t>
            </a:r>
            <a:r>
              <a:rPr lang="en-IN" sz="1600" err="1">
                <a:solidFill>
                  <a:srgbClr val="000000"/>
                </a:solidFill>
              </a:rPr>
              <a:t>numpy</a:t>
            </a:r>
            <a:r>
              <a:rPr lang="en-IN" sz="1600">
                <a:solidFill>
                  <a:srgbClr val="000000"/>
                </a:solidFill>
              </a:rPr>
              <a:t> </a:t>
            </a:r>
            <a:r>
              <a:rPr lang="en-IN" sz="1600" b="1">
                <a:solidFill>
                  <a:srgbClr val="0000FF"/>
                </a:solidFill>
              </a:rPr>
              <a:t>as</a:t>
            </a:r>
            <a:r>
              <a:rPr lang="en-IN" sz="1600">
                <a:solidFill>
                  <a:srgbClr val="000000"/>
                </a:solidFill>
              </a:rPr>
              <a:t> np</a:t>
            </a:r>
          </a:p>
          <a:p>
            <a:r>
              <a:rPr lang="en-IN" sz="1600" b="1">
                <a:solidFill>
                  <a:srgbClr val="0000FF"/>
                </a:solidFill>
              </a:rPr>
              <a:t>def</a:t>
            </a:r>
            <a:r>
              <a:rPr lang="en-IN" sz="1600">
                <a:solidFill>
                  <a:srgbClr val="000000"/>
                </a:solidFill>
              </a:rPr>
              <a:t> </a:t>
            </a:r>
            <a:r>
              <a:rPr lang="en-IN" sz="1600" err="1">
                <a:solidFill>
                  <a:srgbClr val="FF00FF"/>
                </a:solidFill>
              </a:rPr>
              <a:t>montecarlo</a:t>
            </a:r>
            <a:r>
              <a:rPr lang="en-IN" sz="1600" b="1">
                <a:solidFill>
                  <a:srgbClr val="000080"/>
                </a:solidFill>
              </a:rPr>
              <a:t>(</a:t>
            </a:r>
            <a:r>
              <a:rPr lang="en-IN" sz="1600" err="1">
                <a:solidFill>
                  <a:srgbClr val="000000"/>
                </a:solidFill>
              </a:rPr>
              <a:t>funx</a:t>
            </a:r>
            <a:r>
              <a:rPr lang="en-IN" sz="1600" b="1" err="1">
                <a:solidFill>
                  <a:srgbClr val="000080"/>
                </a:solidFill>
              </a:rPr>
              <a:t>,</a:t>
            </a:r>
            <a:r>
              <a:rPr lang="en-IN" sz="1600" err="1">
                <a:solidFill>
                  <a:srgbClr val="000000"/>
                </a:solidFill>
              </a:rPr>
              <a:t>xmin</a:t>
            </a:r>
            <a:r>
              <a:rPr lang="en-IN" sz="1600" b="1" err="1">
                <a:solidFill>
                  <a:srgbClr val="000080"/>
                </a:solidFill>
              </a:rPr>
              <a:t>,</a:t>
            </a:r>
            <a:r>
              <a:rPr lang="en-IN" sz="1600" err="1">
                <a:solidFill>
                  <a:srgbClr val="000000"/>
                </a:solidFill>
              </a:rPr>
              <a:t>xmax</a:t>
            </a:r>
            <a:r>
              <a:rPr lang="en-IN" sz="1600" b="1" err="1">
                <a:solidFill>
                  <a:srgbClr val="000080"/>
                </a:solidFill>
              </a:rPr>
              <a:t>,</a:t>
            </a:r>
            <a:r>
              <a:rPr lang="en-IN" sz="1600" err="1">
                <a:solidFill>
                  <a:srgbClr val="000000"/>
                </a:solidFill>
              </a:rPr>
              <a:t>ymin</a:t>
            </a:r>
            <a:r>
              <a:rPr lang="en-IN" sz="1600" b="1" err="1">
                <a:solidFill>
                  <a:srgbClr val="000080"/>
                </a:solidFill>
              </a:rPr>
              <a:t>,</a:t>
            </a:r>
            <a:r>
              <a:rPr lang="en-IN" sz="1600" err="1">
                <a:solidFill>
                  <a:srgbClr val="000000"/>
                </a:solidFill>
              </a:rPr>
              <a:t>ymax</a:t>
            </a:r>
            <a:r>
              <a:rPr lang="en-IN" sz="1600" b="1" err="1">
                <a:solidFill>
                  <a:srgbClr val="000080"/>
                </a:solidFill>
              </a:rPr>
              <a:t>,</a:t>
            </a:r>
            <a:r>
              <a:rPr lang="en-IN" sz="1600" err="1">
                <a:solidFill>
                  <a:srgbClr val="000000"/>
                </a:solidFill>
              </a:rPr>
              <a:t>m</a:t>
            </a:r>
            <a:r>
              <a:rPr lang="en-IN" sz="1600" b="1">
                <a:solidFill>
                  <a:srgbClr val="000080"/>
                </a:solidFill>
              </a:rPr>
              <a:t>):</a:t>
            </a:r>
            <a:endParaRPr lang="en-IN" sz="1600">
              <a:solidFill>
                <a:srgbClr val="000000"/>
              </a:solidFill>
            </a:endParaRPr>
          </a:p>
          <a:p>
            <a:r>
              <a:rPr lang="en-IN" sz="1600">
                <a:solidFill>
                  <a:srgbClr val="000000"/>
                </a:solidFill>
              </a:rPr>
              <a:t> x</a:t>
            </a:r>
            <a:r>
              <a:rPr lang="en-IN" sz="1600" b="1">
                <a:solidFill>
                  <a:srgbClr val="000080"/>
                </a:solidFill>
              </a:rPr>
              <a:t>=</a:t>
            </a:r>
            <a:r>
              <a:rPr lang="en-IN" sz="1600" err="1">
                <a:solidFill>
                  <a:srgbClr val="000000"/>
                </a:solidFill>
              </a:rPr>
              <a:t>np</a:t>
            </a:r>
            <a:r>
              <a:rPr lang="en-IN" sz="1600" b="1" err="1">
                <a:solidFill>
                  <a:srgbClr val="000080"/>
                </a:solidFill>
              </a:rPr>
              <a:t>.</a:t>
            </a:r>
            <a:r>
              <a:rPr lang="en-IN" sz="1600" err="1">
                <a:solidFill>
                  <a:srgbClr val="000000"/>
                </a:solidFill>
              </a:rPr>
              <a:t>random</a:t>
            </a:r>
            <a:r>
              <a:rPr lang="en-IN" sz="1600" b="1" err="1">
                <a:solidFill>
                  <a:srgbClr val="000080"/>
                </a:solidFill>
              </a:rPr>
              <a:t>.</a:t>
            </a:r>
            <a:r>
              <a:rPr lang="en-IN" sz="1600" err="1">
                <a:solidFill>
                  <a:srgbClr val="000000"/>
                </a:solidFill>
              </a:rPr>
              <a:t>random</a:t>
            </a:r>
            <a:r>
              <a:rPr lang="en-IN" sz="1600" b="1">
                <a:solidFill>
                  <a:srgbClr val="000080"/>
                </a:solidFill>
              </a:rPr>
              <a:t>(</a:t>
            </a:r>
            <a:r>
              <a:rPr lang="en-IN" sz="1600">
                <a:solidFill>
                  <a:srgbClr val="000000"/>
                </a:solidFill>
              </a:rPr>
              <a:t>m</a:t>
            </a:r>
            <a:r>
              <a:rPr lang="en-IN" sz="1600" b="1">
                <a:solidFill>
                  <a:srgbClr val="000080"/>
                </a:solidFill>
              </a:rPr>
              <a:t>)</a:t>
            </a:r>
            <a:endParaRPr lang="en-IN" sz="1600">
              <a:solidFill>
                <a:srgbClr val="000000"/>
              </a:solidFill>
            </a:endParaRPr>
          </a:p>
          <a:p>
            <a:r>
              <a:rPr lang="es-ES" sz="1600">
                <a:solidFill>
                  <a:srgbClr val="000000"/>
                </a:solidFill>
              </a:rPr>
              <a:t> y</a:t>
            </a:r>
            <a:r>
              <a:rPr lang="es-ES" sz="1600" b="1">
                <a:solidFill>
                  <a:srgbClr val="000080"/>
                </a:solidFill>
              </a:rPr>
              <a:t>=</a:t>
            </a:r>
            <a:r>
              <a:rPr lang="es-ES" sz="1600" err="1">
                <a:solidFill>
                  <a:srgbClr val="000000"/>
                </a:solidFill>
              </a:rPr>
              <a:t>np</a:t>
            </a:r>
            <a:r>
              <a:rPr lang="es-ES" sz="1600" b="1" err="1">
                <a:solidFill>
                  <a:srgbClr val="000080"/>
                </a:solidFill>
              </a:rPr>
              <a:t>.</a:t>
            </a:r>
            <a:r>
              <a:rPr lang="es-ES" sz="1600" err="1">
                <a:solidFill>
                  <a:srgbClr val="000000"/>
                </a:solidFill>
              </a:rPr>
              <a:t>random</a:t>
            </a:r>
            <a:r>
              <a:rPr lang="es-ES" sz="1600" b="1" err="1">
                <a:solidFill>
                  <a:srgbClr val="000080"/>
                </a:solidFill>
              </a:rPr>
              <a:t>.</a:t>
            </a:r>
            <a:r>
              <a:rPr lang="es-ES" sz="1600" err="1">
                <a:solidFill>
                  <a:srgbClr val="000000"/>
                </a:solidFill>
              </a:rPr>
              <a:t>random</a:t>
            </a:r>
            <a:r>
              <a:rPr lang="es-ES" sz="1600" b="1">
                <a:solidFill>
                  <a:srgbClr val="000080"/>
                </a:solidFill>
              </a:rPr>
              <a:t>(</a:t>
            </a:r>
            <a:r>
              <a:rPr lang="es-ES" sz="1600">
                <a:solidFill>
                  <a:srgbClr val="000000"/>
                </a:solidFill>
              </a:rPr>
              <a:t>m</a:t>
            </a:r>
            <a:r>
              <a:rPr lang="es-ES" sz="1600" b="1">
                <a:solidFill>
                  <a:srgbClr val="000080"/>
                </a:solidFill>
              </a:rPr>
              <a:t>)</a:t>
            </a:r>
            <a:endParaRPr lang="es-ES" sz="1600">
              <a:solidFill>
                <a:srgbClr val="000000"/>
              </a:solidFill>
            </a:endParaRPr>
          </a:p>
          <a:p>
            <a:r>
              <a:rPr lang="en-IN" sz="1600">
                <a:solidFill>
                  <a:srgbClr val="000000"/>
                </a:solidFill>
              </a:rPr>
              <a:t> x</a:t>
            </a:r>
            <a:r>
              <a:rPr lang="en-IN" sz="1600" b="1">
                <a:solidFill>
                  <a:srgbClr val="000080"/>
                </a:solidFill>
              </a:rPr>
              <a:t>=</a:t>
            </a:r>
            <a:r>
              <a:rPr lang="en-IN" sz="1600">
                <a:solidFill>
                  <a:srgbClr val="000000"/>
                </a:solidFill>
              </a:rPr>
              <a:t>x</a:t>
            </a:r>
            <a:r>
              <a:rPr lang="en-IN" sz="1600" b="1">
                <a:solidFill>
                  <a:srgbClr val="000080"/>
                </a:solidFill>
              </a:rPr>
              <a:t>*(</a:t>
            </a:r>
            <a:r>
              <a:rPr lang="en-IN" sz="1600" err="1">
                <a:solidFill>
                  <a:srgbClr val="000000"/>
                </a:solidFill>
              </a:rPr>
              <a:t>xmax</a:t>
            </a:r>
            <a:r>
              <a:rPr lang="en-IN" sz="1600" b="1" err="1">
                <a:solidFill>
                  <a:srgbClr val="000080"/>
                </a:solidFill>
              </a:rPr>
              <a:t>-</a:t>
            </a:r>
            <a:r>
              <a:rPr lang="en-IN" sz="1600" err="1">
                <a:solidFill>
                  <a:srgbClr val="000000"/>
                </a:solidFill>
              </a:rPr>
              <a:t>xmin</a:t>
            </a:r>
            <a:r>
              <a:rPr lang="en-IN" sz="1600" b="1">
                <a:solidFill>
                  <a:srgbClr val="000080"/>
                </a:solidFill>
              </a:rPr>
              <a:t>)+</a:t>
            </a:r>
            <a:r>
              <a:rPr lang="en-IN" sz="1600" err="1">
                <a:solidFill>
                  <a:srgbClr val="000000"/>
                </a:solidFill>
              </a:rPr>
              <a:t>xmin</a:t>
            </a:r>
            <a:endParaRPr lang="en-IN" sz="1600">
              <a:solidFill>
                <a:srgbClr val="000000"/>
              </a:solidFill>
            </a:endParaRPr>
          </a:p>
          <a:p>
            <a:r>
              <a:rPr lang="en-IN" sz="1600">
                <a:solidFill>
                  <a:srgbClr val="000000"/>
                </a:solidFill>
              </a:rPr>
              <a:t> y</a:t>
            </a:r>
            <a:r>
              <a:rPr lang="en-IN" sz="1600" b="1">
                <a:solidFill>
                  <a:srgbClr val="000080"/>
                </a:solidFill>
              </a:rPr>
              <a:t>=</a:t>
            </a:r>
            <a:r>
              <a:rPr lang="en-IN" sz="1600">
                <a:solidFill>
                  <a:srgbClr val="000000"/>
                </a:solidFill>
              </a:rPr>
              <a:t>y</a:t>
            </a:r>
            <a:r>
              <a:rPr lang="en-IN" sz="1600" b="1">
                <a:solidFill>
                  <a:srgbClr val="000080"/>
                </a:solidFill>
              </a:rPr>
              <a:t>*(</a:t>
            </a:r>
            <a:r>
              <a:rPr lang="en-IN" sz="1600" err="1">
                <a:solidFill>
                  <a:srgbClr val="000000"/>
                </a:solidFill>
              </a:rPr>
              <a:t>ymax</a:t>
            </a:r>
            <a:r>
              <a:rPr lang="en-IN" sz="1600" b="1" err="1">
                <a:solidFill>
                  <a:srgbClr val="000080"/>
                </a:solidFill>
              </a:rPr>
              <a:t>-</a:t>
            </a:r>
            <a:r>
              <a:rPr lang="en-IN" sz="1600" err="1">
                <a:solidFill>
                  <a:srgbClr val="000000"/>
                </a:solidFill>
              </a:rPr>
              <a:t>ymin</a:t>
            </a:r>
            <a:r>
              <a:rPr lang="en-IN" sz="1600" b="1">
                <a:solidFill>
                  <a:srgbClr val="000080"/>
                </a:solidFill>
              </a:rPr>
              <a:t>)+</a:t>
            </a:r>
            <a:r>
              <a:rPr lang="en-IN" sz="1600" err="1">
                <a:solidFill>
                  <a:srgbClr val="000000"/>
                </a:solidFill>
              </a:rPr>
              <a:t>ymin</a:t>
            </a:r>
            <a:endParaRPr lang="en-IN" sz="1600">
              <a:solidFill>
                <a:srgbClr val="000000"/>
              </a:solidFill>
            </a:endParaRPr>
          </a:p>
          <a:p>
            <a:r>
              <a:rPr lang="en-IN" sz="1600">
                <a:solidFill>
                  <a:srgbClr val="000000"/>
                </a:solidFill>
              </a:rPr>
              <a:t> n</a:t>
            </a:r>
            <a:r>
              <a:rPr lang="en-IN" sz="1600" b="1">
                <a:solidFill>
                  <a:srgbClr val="000080"/>
                </a:solidFill>
              </a:rPr>
              <a:t>=</a:t>
            </a:r>
            <a:r>
              <a:rPr lang="en-IN" sz="1600">
                <a:solidFill>
                  <a:srgbClr val="FF0000"/>
                </a:solidFill>
              </a:rPr>
              <a:t>0</a:t>
            </a:r>
            <a:endParaRPr lang="en-IN" sz="1600">
              <a:solidFill>
                <a:srgbClr val="000000"/>
              </a:solidFill>
            </a:endParaRPr>
          </a:p>
          <a:p>
            <a:r>
              <a:rPr lang="en-US" sz="1600">
                <a:solidFill>
                  <a:srgbClr val="000000"/>
                </a:solidFill>
              </a:rPr>
              <a:t> </a:t>
            </a:r>
            <a:r>
              <a:rPr lang="en-US" sz="1600" b="1">
                <a:solidFill>
                  <a:srgbClr val="0000FF"/>
                </a:solidFill>
              </a:rPr>
              <a:t>for</a:t>
            </a:r>
            <a:r>
              <a:rPr lang="en-US" sz="1600">
                <a:solidFill>
                  <a:srgbClr val="000000"/>
                </a:solidFill>
              </a:rPr>
              <a:t> i </a:t>
            </a:r>
            <a:r>
              <a:rPr lang="en-US" sz="1600" b="1">
                <a:solidFill>
                  <a:srgbClr val="0000FF"/>
                </a:solidFill>
              </a:rPr>
              <a:t>in</a:t>
            </a:r>
            <a:r>
              <a:rPr lang="en-US" sz="1600">
                <a:solidFill>
                  <a:srgbClr val="000000"/>
                </a:solidFill>
              </a:rPr>
              <a:t> </a:t>
            </a:r>
            <a:r>
              <a:rPr lang="en-US" sz="1600" b="1">
                <a:solidFill>
                  <a:srgbClr val="880088"/>
                </a:solidFill>
              </a:rPr>
              <a:t>range</a:t>
            </a:r>
            <a:r>
              <a:rPr lang="en-US" sz="1600" b="1">
                <a:solidFill>
                  <a:srgbClr val="000080"/>
                </a:solidFill>
              </a:rPr>
              <a:t>(</a:t>
            </a:r>
            <a:r>
              <a:rPr lang="en-US" sz="1600">
                <a:solidFill>
                  <a:srgbClr val="000000"/>
                </a:solidFill>
              </a:rPr>
              <a:t>m</a:t>
            </a:r>
            <a:r>
              <a:rPr lang="en-US" sz="1600" b="1">
                <a:solidFill>
                  <a:srgbClr val="000080"/>
                </a:solidFill>
              </a:rPr>
              <a:t>):</a:t>
            </a:r>
            <a:endParaRPr lang="en-US" sz="1600">
              <a:solidFill>
                <a:srgbClr val="000000"/>
              </a:solidFill>
            </a:endParaRPr>
          </a:p>
          <a:p>
            <a:r>
              <a:rPr lang="en-IN" sz="1600">
                <a:solidFill>
                  <a:srgbClr val="000000"/>
                </a:solidFill>
              </a:rPr>
              <a:t>  t </a:t>
            </a:r>
            <a:r>
              <a:rPr lang="en-IN" sz="1600" b="1">
                <a:solidFill>
                  <a:srgbClr val="000080"/>
                </a:solidFill>
              </a:rPr>
              <a:t>=</a:t>
            </a:r>
            <a:r>
              <a:rPr lang="en-IN" sz="1600">
                <a:solidFill>
                  <a:srgbClr val="000000"/>
                </a:solidFill>
              </a:rPr>
              <a:t> </a:t>
            </a:r>
            <a:r>
              <a:rPr lang="en-IN" sz="1600" err="1">
                <a:solidFill>
                  <a:srgbClr val="000000"/>
                </a:solidFill>
              </a:rPr>
              <a:t>funx</a:t>
            </a:r>
            <a:r>
              <a:rPr lang="en-IN" sz="1600" b="1">
                <a:solidFill>
                  <a:srgbClr val="000080"/>
                </a:solidFill>
              </a:rPr>
              <a:t>(</a:t>
            </a:r>
            <a:r>
              <a:rPr lang="en-IN" sz="1600">
                <a:solidFill>
                  <a:srgbClr val="000000"/>
                </a:solidFill>
              </a:rPr>
              <a:t>x[i]</a:t>
            </a:r>
            <a:r>
              <a:rPr lang="en-IN" sz="1600" b="1">
                <a:solidFill>
                  <a:srgbClr val="000080"/>
                </a:solidFill>
              </a:rPr>
              <a:t>)</a:t>
            </a:r>
            <a:endParaRPr lang="en-IN" sz="1600">
              <a:solidFill>
                <a:srgbClr val="000000"/>
              </a:solidFill>
            </a:endParaRPr>
          </a:p>
          <a:p>
            <a:r>
              <a:rPr lang="en-US" sz="1600">
                <a:solidFill>
                  <a:srgbClr val="000000"/>
                </a:solidFill>
              </a:rPr>
              <a:t>  </a:t>
            </a:r>
            <a:r>
              <a:rPr lang="en-US" sz="1600" b="1">
                <a:solidFill>
                  <a:srgbClr val="0000FF"/>
                </a:solidFill>
              </a:rPr>
              <a:t>if</a:t>
            </a:r>
            <a:r>
              <a:rPr lang="en-US" sz="1600">
                <a:solidFill>
                  <a:srgbClr val="000000"/>
                </a:solidFill>
              </a:rPr>
              <a:t> t</a:t>
            </a:r>
            <a:r>
              <a:rPr lang="en-US" sz="1600" b="1">
                <a:solidFill>
                  <a:srgbClr val="000080"/>
                </a:solidFill>
              </a:rPr>
              <a:t>&gt;=</a:t>
            </a:r>
            <a:r>
              <a:rPr lang="en-US" sz="1600">
                <a:solidFill>
                  <a:srgbClr val="000000"/>
                </a:solidFill>
              </a:rPr>
              <a:t>y</a:t>
            </a:r>
            <a:r>
              <a:rPr lang="en-US" sz="1600" b="1">
                <a:solidFill>
                  <a:srgbClr val="000080"/>
                </a:solidFill>
              </a:rPr>
              <a:t>[</a:t>
            </a:r>
            <a:r>
              <a:rPr lang="en-US" sz="1600">
                <a:solidFill>
                  <a:srgbClr val="000000"/>
                </a:solidFill>
              </a:rPr>
              <a:t>i</a:t>
            </a:r>
            <a:r>
              <a:rPr lang="en-US" sz="1600" b="1">
                <a:solidFill>
                  <a:srgbClr val="000080"/>
                </a:solidFill>
              </a:rPr>
              <a:t>]</a:t>
            </a:r>
            <a:r>
              <a:rPr lang="en-US" sz="1600">
                <a:solidFill>
                  <a:srgbClr val="000000"/>
                </a:solidFill>
              </a:rPr>
              <a:t> </a:t>
            </a:r>
            <a:r>
              <a:rPr lang="en-US" sz="1600" b="1">
                <a:solidFill>
                  <a:srgbClr val="0000FF"/>
                </a:solidFill>
              </a:rPr>
              <a:t>and</a:t>
            </a:r>
            <a:r>
              <a:rPr lang="en-US" sz="1600">
                <a:solidFill>
                  <a:srgbClr val="000000"/>
                </a:solidFill>
              </a:rPr>
              <a:t> t</a:t>
            </a:r>
            <a:r>
              <a:rPr lang="en-US" sz="1600" b="1">
                <a:solidFill>
                  <a:srgbClr val="000080"/>
                </a:solidFill>
              </a:rPr>
              <a:t>&gt;</a:t>
            </a:r>
            <a:r>
              <a:rPr lang="en-US" sz="1600">
                <a:solidFill>
                  <a:srgbClr val="FF0000"/>
                </a:solidFill>
              </a:rPr>
              <a:t>0</a:t>
            </a:r>
            <a:r>
              <a:rPr lang="en-US" sz="1600" b="1">
                <a:solidFill>
                  <a:srgbClr val="000080"/>
                </a:solidFill>
              </a:rPr>
              <a:t>:</a:t>
            </a:r>
            <a:endParaRPr lang="en-US" sz="1600">
              <a:solidFill>
                <a:srgbClr val="000000"/>
              </a:solidFill>
            </a:endParaRPr>
          </a:p>
          <a:p>
            <a:r>
              <a:rPr lang="en-IN" sz="1600">
                <a:solidFill>
                  <a:srgbClr val="000000"/>
                </a:solidFill>
              </a:rPr>
              <a:t>   n</a:t>
            </a:r>
            <a:r>
              <a:rPr lang="en-IN" sz="1600" b="1">
                <a:solidFill>
                  <a:srgbClr val="000080"/>
                </a:solidFill>
              </a:rPr>
              <a:t>+=</a:t>
            </a:r>
            <a:r>
              <a:rPr lang="en-IN" sz="1600">
                <a:solidFill>
                  <a:srgbClr val="FF0000"/>
                </a:solidFill>
              </a:rPr>
              <a:t>1</a:t>
            </a:r>
            <a:endParaRPr lang="en-IN" sz="1600">
              <a:solidFill>
                <a:srgbClr val="000000"/>
              </a:solidFill>
            </a:endParaRPr>
          </a:p>
          <a:p>
            <a:r>
              <a:rPr lang="en-US" sz="1600">
                <a:solidFill>
                  <a:srgbClr val="000000"/>
                </a:solidFill>
              </a:rPr>
              <a:t>  </a:t>
            </a:r>
            <a:r>
              <a:rPr lang="en-US" sz="1600" b="1" err="1">
                <a:solidFill>
                  <a:srgbClr val="0000FF"/>
                </a:solidFill>
              </a:rPr>
              <a:t>elif</a:t>
            </a:r>
            <a:r>
              <a:rPr lang="en-US" sz="1600">
                <a:solidFill>
                  <a:srgbClr val="000000"/>
                </a:solidFill>
              </a:rPr>
              <a:t> t</a:t>
            </a:r>
            <a:r>
              <a:rPr lang="en-US" sz="1600" b="1">
                <a:solidFill>
                  <a:srgbClr val="000080"/>
                </a:solidFill>
              </a:rPr>
              <a:t>&lt;=</a:t>
            </a:r>
            <a:r>
              <a:rPr lang="en-US" sz="1600">
                <a:solidFill>
                  <a:srgbClr val="000000"/>
                </a:solidFill>
              </a:rPr>
              <a:t>y</a:t>
            </a:r>
            <a:r>
              <a:rPr lang="en-US" sz="1600" b="1">
                <a:solidFill>
                  <a:srgbClr val="000080"/>
                </a:solidFill>
              </a:rPr>
              <a:t>[</a:t>
            </a:r>
            <a:r>
              <a:rPr lang="en-US" sz="1600">
                <a:solidFill>
                  <a:srgbClr val="000000"/>
                </a:solidFill>
              </a:rPr>
              <a:t>i</a:t>
            </a:r>
            <a:r>
              <a:rPr lang="en-US" sz="1600" b="1">
                <a:solidFill>
                  <a:srgbClr val="000080"/>
                </a:solidFill>
              </a:rPr>
              <a:t>]</a:t>
            </a:r>
            <a:r>
              <a:rPr lang="en-US" sz="1600">
                <a:solidFill>
                  <a:srgbClr val="000000"/>
                </a:solidFill>
              </a:rPr>
              <a:t> </a:t>
            </a:r>
            <a:r>
              <a:rPr lang="en-US" sz="1600" b="1">
                <a:solidFill>
                  <a:srgbClr val="0000FF"/>
                </a:solidFill>
              </a:rPr>
              <a:t>and</a:t>
            </a:r>
            <a:r>
              <a:rPr lang="en-US" sz="1600">
                <a:solidFill>
                  <a:srgbClr val="000000"/>
                </a:solidFill>
              </a:rPr>
              <a:t> t</a:t>
            </a:r>
            <a:r>
              <a:rPr lang="en-US" sz="1600" b="1">
                <a:solidFill>
                  <a:srgbClr val="000080"/>
                </a:solidFill>
              </a:rPr>
              <a:t>&lt;</a:t>
            </a:r>
            <a:r>
              <a:rPr lang="en-US" sz="1600">
                <a:solidFill>
                  <a:srgbClr val="FF0000"/>
                </a:solidFill>
              </a:rPr>
              <a:t>0</a:t>
            </a:r>
            <a:r>
              <a:rPr lang="en-US" sz="1600" b="1">
                <a:solidFill>
                  <a:srgbClr val="000080"/>
                </a:solidFill>
              </a:rPr>
              <a:t>:</a:t>
            </a:r>
            <a:endParaRPr lang="en-US" sz="1600">
              <a:solidFill>
                <a:srgbClr val="000000"/>
              </a:solidFill>
            </a:endParaRPr>
          </a:p>
          <a:p>
            <a:r>
              <a:rPr lang="en-IN" sz="1600">
                <a:solidFill>
                  <a:srgbClr val="000000"/>
                </a:solidFill>
              </a:rPr>
              <a:t>   n</a:t>
            </a:r>
            <a:r>
              <a:rPr lang="en-IN" sz="1600" b="1">
                <a:solidFill>
                  <a:srgbClr val="000080"/>
                </a:solidFill>
              </a:rPr>
              <a:t>-=</a:t>
            </a:r>
            <a:r>
              <a:rPr lang="en-IN" sz="1600">
                <a:solidFill>
                  <a:srgbClr val="FF0000"/>
                </a:solidFill>
              </a:rPr>
              <a:t>1</a:t>
            </a:r>
            <a:endParaRPr lang="en-IN" sz="1600">
              <a:solidFill>
                <a:srgbClr val="000000"/>
              </a:solidFill>
            </a:endParaRPr>
          </a:p>
          <a:p>
            <a:r>
              <a:rPr lang="en-US" sz="1600">
                <a:solidFill>
                  <a:srgbClr val="000000"/>
                </a:solidFill>
              </a:rPr>
              <a:t> </a:t>
            </a:r>
            <a:r>
              <a:rPr lang="en-US" sz="1600" b="1">
                <a:solidFill>
                  <a:srgbClr val="0000FF"/>
                </a:solidFill>
              </a:rPr>
              <a:t>return</a:t>
            </a:r>
            <a:r>
              <a:rPr lang="en-US" sz="1600">
                <a:solidFill>
                  <a:srgbClr val="000000"/>
                </a:solidFill>
              </a:rPr>
              <a:t> </a:t>
            </a:r>
            <a:r>
              <a:rPr lang="en-US" sz="1600" b="1">
                <a:solidFill>
                  <a:srgbClr val="000080"/>
                </a:solidFill>
              </a:rPr>
              <a:t>(</a:t>
            </a:r>
            <a:r>
              <a:rPr lang="en-US" sz="1600" err="1">
                <a:solidFill>
                  <a:srgbClr val="000000"/>
                </a:solidFill>
              </a:rPr>
              <a:t>xmax</a:t>
            </a:r>
            <a:r>
              <a:rPr lang="en-US" sz="1600" b="1" err="1">
                <a:solidFill>
                  <a:srgbClr val="000080"/>
                </a:solidFill>
              </a:rPr>
              <a:t>-</a:t>
            </a:r>
            <a:r>
              <a:rPr lang="en-US" sz="1600" err="1">
                <a:solidFill>
                  <a:srgbClr val="000000"/>
                </a:solidFill>
              </a:rPr>
              <a:t>xmin</a:t>
            </a:r>
            <a:r>
              <a:rPr lang="en-US" sz="1600" b="1">
                <a:solidFill>
                  <a:srgbClr val="000080"/>
                </a:solidFill>
              </a:rPr>
              <a:t>)*(</a:t>
            </a:r>
            <a:r>
              <a:rPr lang="en-US" sz="1600" err="1">
                <a:solidFill>
                  <a:srgbClr val="000000"/>
                </a:solidFill>
              </a:rPr>
              <a:t>ymax</a:t>
            </a:r>
            <a:r>
              <a:rPr lang="en-US" sz="1600" b="1" err="1">
                <a:solidFill>
                  <a:srgbClr val="000080"/>
                </a:solidFill>
              </a:rPr>
              <a:t>-</a:t>
            </a:r>
            <a:r>
              <a:rPr lang="en-US" sz="1600" err="1">
                <a:solidFill>
                  <a:srgbClr val="000000"/>
                </a:solidFill>
              </a:rPr>
              <a:t>ymin</a:t>
            </a:r>
            <a:r>
              <a:rPr lang="en-US" sz="1600" b="1">
                <a:solidFill>
                  <a:srgbClr val="000080"/>
                </a:solidFill>
              </a:rPr>
              <a:t>)*</a:t>
            </a:r>
            <a:r>
              <a:rPr lang="en-US" sz="1600">
                <a:solidFill>
                  <a:srgbClr val="000000"/>
                </a:solidFill>
              </a:rPr>
              <a:t>n</a:t>
            </a:r>
            <a:r>
              <a:rPr lang="en-US" sz="1600" b="1">
                <a:solidFill>
                  <a:srgbClr val="000080"/>
                </a:solidFill>
              </a:rPr>
              <a:t>/</a:t>
            </a:r>
            <a:r>
              <a:rPr lang="en-US" sz="1600">
                <a:solidFill>
                  <a:srgbClr val="000000"/>
                </a:solidFill>
              </a:rPr>
              <a:t>m</a:t>
            </a:r>
            <a:endParaRPr lang="en-IN" sz="1600">
              <a:solidFill>
                <a:srgbClr val="000000"/>
              </a:solidFill>
            </a:endParaRPr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0BD4FB87-0A28-3F7D-6E7B-C05CE9D01634}"/>
              </a:ext>
            </a:extLst>
          </p:cNvPr>
          <p:cNvSpPr txBox="1">
            <a:spLocks/>
          </p:cNvSpPr>
          <p:nvPr/>
        </p:nvSpPr>
        <p:spPr bwMode="auto">
          <a:xfrm>
            <a:off x="171450" y="5584908"/>
            <a:ext cx="5840730" cy="33855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800" kern="120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rtl="0" eaLnBrk="1" fontAlgn="base" hangingPunct="1">
              <a:spcBef>
                <a:spcPct val="20000"/>
              </a:spcBef>
              <a:spcAft>
                <a:spcPct val="0"/>
              </a:spcAft>
              <a:buFontTx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600" b="1" err="1">
                <a:solidFill>
                  <a:srgbClr val="880088"/>
                </a:solidFill>
                <a:latin typeface="Courier New" panose="02070309020205020404" pitchFamily="49" charset="0"/>
              </a:rPr>
              <a:t>print</a:t>
            </a:r>
            <a:r>
              <a:rPr lang="es-ES" sz="1600" b="1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s-ES" sz="1600" err="1">
                <a:solidFill>
                  <a:srgbClr val="000000"/>
                </a:solidFill>
                <a:latin typeface="Courier New" panose="02070309020205020404" pitchFamily="49" charset="0"/>
              </a:rPr>
              <a:t>montecarlo</a:t>
            </a:r>
            <a:r>
              <a:rPr lang="es-ES" sz="1600" b="1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s-ES" sz="1600" b="1">
                <a:solidFill>
                  <a:srgbClr val="0000FF"/>
                </a:solidFill>
                <a:latin typeface="Courier New" panose="02070309020205020404" pitchFamily="49" charset="0"/>
              </a:rPr>
              <a:t>lambda</a:t>
            </a:r>
            <a:r>
              <a:rPr lang="es-ES" sz="1600">
                <a:solidFill>
                  <a:srgbClr val="000000"/>
                </a:solidFill>
              </a:rPr>
              <a:t> </a:t>
            </a:r>
            <a:r>
              <a:rPr lang="es-ES" sz="1600">
                <a:solidFill>
                  <a:srgbClr val="000000"/>
                </a:solidFill>
                <a:latin typeface="Courier New" panose="02070309020205020404" pitchFamily="49" charset="0"/>
              </a:rPr>
              <a:t>x</a:t>
            </a:r>
            <a:r>
              <a:rPr lang="es-ES" sz="1600" b="1">
                <a:solidFill>
                  <a:srgbClr val="000080"/>
                </a:solidFill>
                <a:latin typeface="Courier New" panose="02070309020205020404" pitchFamily="49" charset="0"/>
              </a:rPr>
              <a:t>:</a:t>
            </a:r>
            <a:r>
              <a:rPr lang="es-ES" sz="1600">
                <a:solidFill>
                  <a:srgbClr val="000000"/>
                </a:solidFill>
                <a:latin typeface="Courier New" panose="02070309020205020404" pitchFamily="49" charset="0"/>
              </a:rPr>
              <a:t>x</a:t>
            </a:r>
            <a:r>
              <a:rPr lang="es-ES" sz="1600" b="1">
                <a:solidFill>
                  <a:srgbClr val="000080"/>
                </a:solidFill>
                <a:latin typeface="Courier New" panose="02070309020205020404" pitchFamily="49" charset="0"/>
              </a:rPr>
              <a:t>**</a:t>
            </a:r>
            <a:r>
              <a:rPr lang="es-ES" sz="1600">
                <a:solidFill>
                  <a:srgbClr val="FF0000"/>
                </a:solidFill>
                <a:latin typeface="Courier New" panose="02070309020205020404" pitchFamily="49" charset="0"/>
              </a:rPr>
              <a:t>2</a:t>
            </a:r>
            <a:r>
              <a:rPr lang="es-ES" sz="16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s-ES" sz="1600">
                <a:solidFill>
                  <a:srgbClr val="FF0000"/>
                </a:solidFill>
                <a:latin typeface="Courier New" panose="02070309020205020404" pitchFamily="49" charset="0"/>
              </a:rPr>
              <a:t>0</a:t>
            </a:r>
            <a:r>
              <a:rPr lang="es-ES" sz="16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s-ES" sz="1600">
                <a:solidFill>
                  <a:srgbClr val="FF0000"/>
                </a:solidFill>
                <a:latin typeface="Courier New" panose="02070309020205020404" pitchFamily="49" charset="0"/>
              </a:rPr>
              <a:t>1</a:t>
            </a:r>
            <a:r>
              <a:rPr lang="es-ES" sz="16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s-ES" sz="1600">
                <a:solidFill>
                  <a:srgbClr val="FF0000"/>
                </a:solidFill>
                <a:latin typeface="Courier New" panose="02070309020205020404" pitchFamily="49" charset="0"/>
              </a:rPr>
              <a:t>0</a:t>
            </a:r>
            <a:r>
              <a:rPr lang="es-ES" sz="16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s-ES" sz="1600">
                <a:solidFill>
                  <a:srgbClr val="FF0000"/>
                </a:solidFill>
                <a:latin typeface="Courier New" panose="02070309020205020404" pitchFamily="49" charset="0"/>
              </a:rPr>
              <a:t>1</a:t>
            </a:r>
            <a:r>
              <a:rPr lang="es-ES" sz="16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s-ES" sz="1600">
                <a:solidFill>
                  <a:srgbClr val="FF0000"/>
                </a:solidFill>
                <a:latin typeface="Courier New" panose="02070309020205020404" pitchFamily="49" charset="0"/>
              </a:rPr>
              <a:t>10000</a:t>
            </a:r>
            <a:r>
              <a:rPr lang="es-ES" sz="1600" b="1">
                <a:solidFill>
                  <a:srgbClr val="000080"/>
                </a:solidFill>
                <a:latin typeface="Courier New" panose="02070309020205020404" pitchFamily="49" charset="0"/>
              </a:rPr>
              <a:t>))</a:t>
            </a:r>
            <a:endParaRPr lang="en-IN" sz="1600">
              <a:solidFill>
                <a:srgbClr val="000000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FAE3119-2FC4-3A23-2F7C-15B687E6EAFD}"/>
              </a:ext>
            </a:extLst>
          </p:cNvPr>
          <p:cNvSpPr/>
          <p:nvPr/>
        </p:nvSpPr>
        <p:spPr>
          <a:xfrm>
            <a:off x="6201507" y="5576818"/>
            <a:ext cx="1262283" cy="3385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IN" sz="1600">
                <a:latin typeface="Consolas" panose="020B0609020204030204" pitchFamily="49" charset="0"/>
              </a:rPr>
              <a:t>0.3317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DA4CCF7-1D48-FEE7-4867-D3EB9A15BD96}"/>
                  </a:ext>
                </a:extLst>
              </p:cNvPr>
              <p:cNvSpPr txBox="1"/>
              <p:nvPr/>
            </p:nvSpPr>
            <p:spPr>
              <a:xfrm>
                <a:off x="3642726" y="2925543"/>
                <a:ext cx="5117562" cy="846322"/>
              </a:xfrm>
              <a:prstGeom prst="rect">
                <a:avLst/>
              </a:prstGeom>
              <a:noFill/>
              <a:ln>
                <a:solidFill>
                  <a:srgbClr val="00206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ctrlPr>
                            <a:rPr lang="en-IN" sz="16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IN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IN" sz="1600" b="0" i="1" smtClean="0"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en-IN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IN" sz="1600" b="0" i="1" smtClean="0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</m:sup>
                        <m:e>
                          <m:r>
                            <a:rPr lang="en-IN" sz="1600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IN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sz="1600" i="1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  <m:r>
                        <a:rPr lang="en-IN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IN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N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IN" sz="16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IN" sz="1600" b="0" i="1" smtClean="0">
                                  <a:latin typeface="Cambria Math" panose="02040503050406030204" pitchFamily="18" charset="0"/>
                                </a:rPr>
                                <m:t>𝑎𝑥</m:t>
                              </m:r>
                            </m:sub>
                          </m:sSub>
                          <m:r>
                            <a:rPr lang="en-IN" sz="1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IN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IN" sz="1600" i="1"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</m:sub>
                          </m:sSub>
                        </m:e>
                      </m:d>
                      <m:d>
                        <m:dPr>
                          <m:ctrlPr>
                            <a:rPr lang="en-IN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N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16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IN" sz="1600" i="1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  <m:r>
                            <a:rPr lang="en-IN" sz="16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IN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16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IN" sz="1600" i="1"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</m:sub>
                          </m:sSub>
                        </m:e>
                      </m:d>
                      <m:f>
                        <m:fPr>
                          <m:ctrlPr>
                            <a:rPr lang="en-IN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1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a:rPr lang="en-IN" sz="16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</m:oMath>
                  </m:oMathPara>
                </a14:m>
                <a:endParaRPr lang="en-IN" sz="160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DA4CCF7-1D48-FEE7-4867-D3EB9A15BD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2726" y="2925543"/>
                <a:ext cx="5117562" cy="84632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A93FAC4-BC40-5DA1-4402-C4493D44890F}"/>
                  </a:ext>
                </a:extLst>
              </p:cNvPr>
              <p:cNvSpPr txBox="1"/>
              <p:nvPr/>
            </p:nvSpPr>
            <p:spPr>
              <a:xfrm>
                <a:off x="6426297" y="1811537"/>
                <a:ext cx="1223742" cy="514051"/>
              </a:xfrm>
              <a:prstGeom prst="rect">
                <a:avLst/>
              </a:prstGeom>
              <a:noFill/>
              <a:ln>
                <a:solidFill>
                  <a:srgbClr val="00206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60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IN" sz="16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IN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N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6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IN" sz="1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f>
                        <m:fPr>
                          <m:ctrlPr>
                            <a:rPr lang="en-IN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1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a:rPr lang="en-IN" sz="16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</m:oMath>
                  </m:oMathPara>
                </a14:m>
                <a:endParaRPr lang="en-IN" sz="160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A93FAC4-BC40-5DA1-4402-C4493D4489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6297" y="1811537"/>
                <a:ext cx="1223742" cy="51405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6432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animBg="1"/>
      <p:bldP spid="5" grpId="0" animBg="1"/>
      <p:bldP spid="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96CAC-847A-6369-1CCD-11560BF65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Alternate approach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F35A5EB-C817-4F06-2308-88607501778B}"/>
                  </a:ext>
                </a:extLst>
              </p:cNvPr>
              <p:cNvSpPr txBox="1"/>
              <p:nvPr/>
            </p:nvSpPr>
            <p:spPr>
              <a:xfrm>
                <a:off x="426328" y="1198014"/>
                <a:ext cx="3677041" cy="83926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ctrlPr>
                            <a:rPr lang="en-IN" sz="16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IN" sz="1600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IN" sz="1600" i="1"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  <m:e>
                          <m:r>
                            <a:rPr lang="en-IN" sz="1600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IN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IN" sz="16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sz="1600" i="1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  <m:r>
                        <a:rPr lang="en-IN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1600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IN" sz="1600" b="0" i="1" smtClean="0">
                          <a:latin typeface="Cambria Math" panose="02040503050406030204" pitchFamily="18" charset="0"/>
                        </a:rPr>
                        <m:t>≈</m:t>
                      </m:r>
                      <m:sSub>
                        <m:sSubPr>
                          <m:ctrlPr>
                            <a:rPr lang="en-IN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6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IN" sz="16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r>
                        <a:rPr lang="en-IN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IN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IN" sz="1600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IN" sz="1600" i="1"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  <m:e>
                          <m:r>
                            <a:rPr lang="en-IN" sz="1600" i="1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  <m:f>
                        <m:fPr>
                          <m:ctrlPr>
                            <a:rPr lang="en-IN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16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IN" sz="16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IN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IN" sz="16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IN" sz="16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en-IN" sz="1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IN" sz="1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IN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IN" sz="1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IN" sz="1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IN" sz="16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F35A5EB-C817-4F06-2308-8860750177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328" y="1198014"/>
                <a:ext cx="3677041" cy="83926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1DB07BA-8FCC-FDD0-11FF-88FA53F8F1E4}"/>
                  </a:ext>
                </a:extLst>
              </p:cNvPr>
              <p:cNvSpPr txBox="1"/>
              <p:nvPr/>
            </p:nvSpPr>
            <p:spPr>
              <a:xfrm>
                <a:off x="4103369" y="1432982"/>
                <a:ext cx="284873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/>
                  <a:t> is uniformly distributed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1DB07BA-8FCC-FDD0-11FF-88FA53F8F1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3369" y="1432982"/>
                <a:ext cx="2848738" cy="369332"/>
              </a:xfrm>
              <a:prstGeom prst="rect">
                <a:avLst/>
              </a:prstGeom>
              <a:blipFill>
                <a:blip r:embed="rId3"/>
                <a:stretch>
                  <a:fillRect l="-1713" t="-8197" b="-2459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C41F164-FA73-2C43-9861-516D1BF52EAF}"/>
                  </a:ext>
                </a:extLst>
              </p:cNvPr>
              <p:cNvSpPr txBox="1"/>
              <p:nvPr/>
            </p:nvSpPr>
            <p:spPr>
              <a:xfrm>
                <a:off x="3648842" y="2067318"/>
                <a:ext cx="1391793" cy="4514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pt-BR" sz="1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pt-BR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pt-BR" sz="1800" b="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IN" sz="18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pt-BR" sz="1800" b="0" i="1" smtClean="0">
                                  <a:latin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I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1800" b="0" i="1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IN" sz="18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e>
                      </m:func>
                      <m:r>
                        <a:rPr lang="en-IN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1800" b="0" i="1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IN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C41F164-FA73-2C43-9861-516D1BF52E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8842" y="2067318"/>
                <a:ext cx="1391793" cy="451470"/>
              </a:xfrm>
              <a:prstGeom prst="rect">
                <a:avLst/>
              </a:prstGeom>
              <a:blipFill>
                <a:blip r:embed="rId4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9EF6E65A-4295-6672-61D5-3C56999A1E5B}"/>
              </a:ext>
            </a:extLst>
          </p:cNvPr>
          <p:cNvSpPr txBox="1"/>
          <p:nvPr/>
        </p:nvSpPr>
        <p:spPr>
          <a:xfrm>
            <a:off x="426329" y="2108387"/>
            <a:ext cx="36770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/>
              <a:t>Law of large numbers ensures:</a:t>
            </a:r>
            <a:endParaRPr lang="en-US"/>
          </a:p>
        </p:txBody>
      </p:sp>
      <p:sp>
        <p:nvSpPr>
          <p:cNvPr id="9" name="Content Placeholder 1">
            <a:extLst>
              <a:ext uri="{FF2B5EF4-FFF2-40B4-BE49-F238E27FC236}">
                <a16:creationId xmlns:a16="http://schemas.microsoft.com/office/drawing/2014/main" id="{8B97E1F4-3D02-B551-2564-F4928505491F}"/>
              </a:ext>
            </a:extLst>
          </p:cNvPr>
          <p:cNvSpPr txBox="1">
            <a:spLocks/>
          </p:cNvSpPr>
          <p:nvPr/>
        </p:nvSpPr>
        <p:spPr bwMode="auto">
          <a:xfrm>
            <a:off x="513462" y="2798080"/>
            <a:ext cx="3831276" cy="91054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800" kern="120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rtl="0" eaLnBrk="1" fontAlgn="base" hangingPunct="1">
              <a:spcBef>
                <a:spcPct val="20000"/>
              </a:spcBef>
              <a:spcAft>
                <a:spcPct val="0"/>
              </a:spcAft>
              <a:buFontTx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>
                <a:solidFill>
                  <a:srgbClr val="0000FF"/>
                </a:solidFill>
              </a:rPr>
              <a:t>def</a:t>
            </a:r>
            <a:r>
              <a:rPr lang="en-US" sz="1600">
                <a:solidFill>
                  <a:srgbClr val="000000"/>
                </a:solidFill>
              </a:rPr>
              <a:t> </a:t>
            </a:r>
            <a:r>
              <a:rPr lang="en-US" sz="1600">
                <a:solidFill>
                  <a:srgbClr val="FF00FF"/>
                </a:solidFill>
              </a:rPr>
              <a:t>mc1</a:t>
            </a:r>
            <a:r>
              <a:rPr lang="en-US" sz="1600" b="1">
                <a:solidFill>
                  <a:srgbClr val="000080"/>
                </a:solidFill>
              </a:rPr>
              <a:t>(</a:t>
            </a:r>
            <a:r>
              <a:rPr lang="en-US" sz="1600">
                <a:solidFill>
                  <a:srgbClr val="000000"/>
                </a:solidFill>
              </a:rPr>
              <a:t>a</a:t>
            </a:r>
            <a:r>
              <a:rPr lang="en-US" sz="1600" b="1">
                <a:solidFill>
                  <a:srgbClr val="000080"/>
                </a:solidFill>
              </a:rPr>
              <a:t>,</a:t>
            </a:r>
            <a:r>
              <a:rPr lang="en-US" sz="1600">
                <a:solidFill>
                  <a:srgbClr val="000000"/>
                </a:solidFill>
              </a:rPr>
              <a:t> b</a:t>
            </a:r>
            <a:r>
              <a:rPr lang="en-US" sz="1600" b="1">
                <a:solidFill>
                  <a:srgbClr val="000080"/>
                </a:solidFill>
              </a:rPr>
              <a:t>,</a:t>
            </a:r>
            <a:r>
              <a:rPr lang="en-US" sz="1600">
                <a:solidFill>
                  <a:srgbClr val="000000"/>
                </a:solidFill>
              </a:rPr>
              <a:t> f</a:t>
            </a:r>
            <a:r>
              <a:rPr lang="en-US" sz="1600" b="1">
                <a:solidFill>
                  <a:srgbClr val="000080"/>
                </a:solidFill>
              </a:rPr>
              <a:t>,</a:t>
            </a:r>
            <a:r>
              <a:rPr lang="en-US" sz="1600">
                <a:solidFill>
                  <a:srgbClr val="000000"/>
                </a:solidFill>
              </a:rPr>
              <a:t> m</a:t>
            </a:r>
            <a:r>
              <a:rPr lang="en-US" sz="1600" b="1">
                <a:solidFill>
                  <a:srgbClr val="000080"/>
                </a:solidFill>
              </a:rPr>
              <a:t>):</a:t>
            </a:r>
            <a:endParaRPr lang="en-US" sz="1600">
              <a:solidFill>
                <a:srgbClr val="000000"/>
              </a:solidFill>
            </a:endParaRPr>
          </a:p>
          <a:p>
            <a:r>
              <a:rPr lang="en-US" sz="1600">
                <a:solidFill>
                  <a:srgbClr val="000000"/>
                </a:solidFill>
              </a:rPr>
              <a:t>  x </a:t>
            </a:r>
            <a:r>
              <a:rPr lang="en-US" sz="1600" b="1">
                <a:solidFill>
                  <a:srgbClr val="000080"/>
                </a:solidFill>
              </a:rPr>
              <a:t>=</a:t>
            </a:r>
            <a:r>
              <a:rPr lang="en-US" sz="1600">
                <a:solidFill>
                  <a:srgbClr val="000000"/>
                </a:solidFill>
              </a:rPr>
              <a:t> </a:t>
            </a:r>
            <a:r>
              <a:rPr lang="en-US" sz="1600" err="1">
                <a:solidFill>
                  <a:srgbClr val="000000"/>
                </a:solidFill>
              </a:rPr>
              <a:t>np</a:t>
            </a:r>
            <a:r>
              <a:rPr lang="en-US" sz="1600" b="1" err="1">
                <a:solidFill>
                  <a:srgbClr val="000080"/>
                </a:solidFill>
              </a:rPr>
              <a:t>.</a:t>
            </a:r>
            <a:r>
              <a:rPr lang="en-US" sz="1600" err="1">
                <a:solidFill>
                  <a:srgbClr val="000000"/>
                </a:solidFill>
              </a:rPr>
              <a:t>random</a:t>
            </a:r>
            <a:r>
              <a:rPr lang="en-US" sz="1600" b="1" err="1">
                <a:solidFill>
                  <a:srgbClr val="000080"/>
                </a:solidFill>
              </a:rPr>
              <a:t>.</a:t>
            </a:r>
            <a:r>
              <a:rPr lang="en-US" sz="1600" err="1">
                <a:solidFill>
                  <a:srgbClr val="000000"/>
                </a:solidFill>
              </a:rPr>
              <a:t>uniform</a:t>
            </a:r>
            <a:r>
              <a:rPr lang="en-US" sz="1600" b="1">
                <a:solidFill>
                  <a:srgbClr val="000080"/>
                </a:solidFill>
              </a:rPr>
              <a:t>(</a:t>
            </a:r>
            <a:r>
              <a:rPr lang="en-US" sz="1600" err="1">
                <a:solidFill>
                  <a:srgbClr val="000000"/>
                </a:solidFill>
              </a:rPr>
              <a:t>a</a:t>
            </a:r>
            <a:r>
              <a:rPr lang="en-US" sz="1600" b="1" err="1">
                <a:solidFill>
                  <a:srgbClr val="000080"/>
                </a:solidFill>
              </a:rPr>
              <a:t>,</a:t>
            </a:r>
            <a:r>
              <a:rPr lang="en-US" sz="1600" err="1">
                <a:solidFill>
                  <a:srgbClr val="000000"/>
                </a:solidFill>
              </a:rPr>
              <a:t>b</a:t>
            </a:r>
            <a:r>
              <a:rPr lang="en-US" sz="1600" b="1" err="1">
                <a:solidFill>
                  <a:srgbClr val="000080"/>
                </a:solidFill>
              </a:rPr>
              <a:t>,</a:t>
            </a:r>
            <a:r>
              <a:rPr lang="en-US" sz="1600" err="1">
                <a:solidFill>
                  <a:srgbClr val="000000"/>
                </a:solidFill>
              </a:rPr>
              <a:t>m</a:t>
            </a:r>
            <a:r>
              <a:rPr lang="en-US" sz="1600" b="1">
                <a:solidFill>
                  <a:srgbClr val="000080"/>
                </a:solidFill>
              </a:rPr>
              <a:t>)</a:t>
            </a:r>
            <a:endParaRPr lang="en-US" sz="1600">
              <a:solidFill>
                <a:srgbClr val="000000"/>
              </a:solidFill>
            </a:endParaRPr>
          </a:p>
          <a:p>
            <a:r>
              <a:rPr lang="en-US" sz="1600">
                <a:solidFill>
                  <a:srgbClr val="000000"/>
                </a:solidFill>
              </a:rPr>
              <a:t>  </a:t>
            </a:r>
            <a:r>
              <a:rPr lang="en-US" sz="1600" b="1">
                <a:solidFill>
                  <a:srgbClr val="0000FF"/>
                </a:solidFill>
              </a:rPr>
              <a:t>return</a:t>
            </a:r>
            <a:r>
              <a:rPr lang="en-US" sz="1600">
                <a:solidFill>
                  <a:srgbClr val="000000"/>
                </a:solidFill>
              </a:rPr>
              <a:t> </a:t>
            </a:r>
            <a:r>
              <a:rPr lang="en-US" sz="1600" b="1">
                <a:solidFill>
                  <a:srgbClr val="000080"/>
                </a:solidFill>
              </a:rPr>
              <a:t>(</a:t>
            </a:r>
            <a:r>
              <a:rPr lang="en-US" sz="1600">
                <a:solidFill>
                  <a:srgbClr val="000000"/>
                </a:solidFill>
              </a:rPr>
              <a:t>b</a:t>
            </a:r>
            <a:r>
              <a:rPr lang="en-US" sz="1600" b="1">
                <a:solidFill>
                  <a:srgbClr val="000080"/>
                </a:solidFill>
              </a:rPr>
              <a:t>-</a:t>
            </a:r>
            <a:r>
              <a:rPr lang="en-US" sz="1600">
                <a:solidFill>
                  <a:srgbClr val="000000"/>
                </a:solidFill>
              </a:rPr>
              <a:t>a</a:t>
            </a:r>
            <a:r>
              <a:rPr lang="en-US" sz="1600" b="1">
                <a:solidFill>
                  <a:srgbClr val="000080"/>
                </a:solidFill>
              </a:rPr>
              <a:t>)*</a:t>
            </a:r>
            <a:r>
              <a:rPr lang="en-US" sz="1600" err="1">
                <a:solidFill>
                  <a:srgbClr val="000000"/>
                </a:solidFill>
              </a:rPr>
              <a:t>np</a:t>
            </a:r>
            <a:r>
              <a:rPr lang="en-US" sz="1600" b="1" err="1">
                <a:solidFill>
                  <a:srgbClr val="000080"/>
                </a:solidFill>
              </a:rPr>
              <a:t>.</a:t>
            </a:r>
            <a:r>
              <a:rPr lang="en-US" sz="1600" err="1">
                <a:solidFill>
                  <a:srgbClr val="000000"/>
                </a:solidFill>
              </a:rPr>
              <a:t>mean</a:t>
            </a:r>
            <a:r>
              <a:rPr lang="en-US" sz="1600" b="1">
                <a:solidFill>
                  <a:srgbClr val="000080"/>
                </a:solidFill>
              </a:rPr>
              <a:t>(</a:t>
            </a:r>
            <a:r>
              <a:rPr lang="en-US" sz="1600">
                <a:solidFill>
                  <a:srgbClr val="000000"/>
                </a:solidFill>
              </a:rPr>
              <a:t>f</a:t>
            </a:r>
            <a:r>
              <a:rPr lang="en-US" sz="1600" b="1">
                <a:solidFill>
                  <a:srgbClr val="000080"/>
                </a:solidFill>
              </a:rPr>
              <a:t>(</a:t>
            </a:r>
            <a:r>
              <a:rPr lang="en-US" sz="1600">
                <a:solidFill>
                  <a:srgbClr val="000000"/>
                </a:solidFill>
              </a:rPr>
              <a:t>x</a:t>
            </a:r>
            <a:r>
              <a:rPr lang="en-US" sz="1600" b="1">
                <a:solidFill>
                  <a:srgbClr val="000080"/>
                </a:solidFill>
              </a:rPr>
              <a:t>))</a:t>
            </a:r>
            <a:endParaRPr lang="en-US" sz="1600">
              <a:solidFill>
                <a:srgbClr val="000000"/>
              </a:solidFill>
            </a:endParaRPr>
          </a:p>
        </p:txBody>
      </p:sp>
      <p:sp>
        <p:nvSpPr>
          <p:cNvPr id="10" name="Content Placeholder 1">
            <a:extLst>
              <a:ext uri="{FF2B5EF4-FFF2-40B4-BE49-F238E27FC236}">
                <a16:creationId xmlns:a16="http://schemas.microsoft.com/office/drawing/2014/main" id="{782AB992-FAF4-C334-1FBC-9C4A14E7E84B}"/>
              </a:ext>
            </a:extLst>
          </p:cNvPr>
          <p:cNvSpPr txBox="1">
            <a:spLocks/>
          </p:cNvSpPr>
          <p:nvPr/>
        </p:nvSpPr>
        <p:spPr bwMode="auto">
          <a:xfrm>
            <a:off x="513462" y="3859710"/>
            <a:ext cx="5840730" cy="33855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800" kern="120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rtl="0" eaLnBrk="1" fontAlgn="base" hangingPunct="1">
              <a:spcBef>
                <a:spcPct val="20000"/>
              </a:spcBef>
              <a:spcAft>
                <a:spcPct val="0"/>
              </a:spcAft>
              <a:buFontTx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600" b="1" err="1">
                <a:solidFill>
                  <a:srgbClr val="880088"/>
                </a:solidFill>
              </a:rPr>
              <a:t>print</a:t>
            </a:r>
            <a:r>
              <a:rPr lang="es-ES" sz="1600" b="1">
                <a:solidFill>
                  <a:srgbClr val="000080"/>
                </a:solidFill>
              </a:rPr>
              <a:t>(</a:t>
            </a:r>
            <a:r>
              <a:rPr lang="es-ES" sz="1600" err="1">
                <a:solidFill>
                  <a:srgbClr val="000000"/>
                </a:solidFill>
              </a:rPr>
              <a:t>montecarlo</a:t>
            </a:r>
            <a:r>
              <a:rPr lang="es-ES" sz="1600" b="1">
                <a:solidFill>
                  <a:srgbClr val="000080"/>
                </a:solidFill>
              </a:rPr>
              <a:t>(</a:t>
            </a:r>
            <a:r>
              <a:rPr lang="es-ES" sz="1600" b="1">
                <a:solidFill>
                  <a:srgbClr val="0000FF"/>
                </a:solidFill>
              </a:rPr>
              <a:t>lambda</a:t>
            </a:r>
            <a:r>
              <a:rPr lang="es-ES" sz="1600">
                <a:solidFill>
                  <a:srgbClr val="000000"/>
                </a:solidFill>
              </a:rPr>
              <a:t> x</a:t>
            </a:r>
            <a:r>
              <a:rPr lang="es-ES" sz="1600" b="1">
                <a:solidFill>
                  <a:srgbClr val="000080"/>
                </a:solidFill>
              </a:rPr>
              <a:t>:</a:t>
            </a:r>
            <a:r>
              <a:rPr lang="es-ES" sz="1600">
                <a:solidFill>
                  <a:srgbClr val="000000"/>
                </a:solidFill>
              </a:rPr>
              <a:t>x</a:t>
            </a:r>
            <a:r>
              <a:rPr lang="es-ES" sz="1600" b="1">
                <a:solidFill>
                  <a:srgbClr val="000080"/>
                </a:solidFill>
              </a:rPr>
              <a:t>**</a:t>
            </a:r>
            <a:r>
              <a:rPr lang="es-ES" sz="1600">
                <a:solidFill>
                  <a:srgbClr val="FF0000"/>
                </a:solidFill>
              </a:rPr>
              <a:t>2</a:t>
            </a:r>
            <a:r>
              <a:rPr lang="es-ES" sz="1600" b="1">
                <a:solidFill>
                  <a:srgbClr val="000080"/>
                </a:solidFill>
              </a:rPr>
              <a:t>,</a:t>
            </a:r>
            <a:r>
              <a:rPr lang="es-ES" sz="1600">
                <a:solidFill>
                  <a:srgbClr val="FF0000"/>
                </a:solidFill>
              </a:rPr>
              <a:t>0</a:t>
            </a:r>
            <a:r>
              <a:rPr lang="es-ES" sz="1600" b="1">
                <a:solidFill>
                  <a:srgbClr val="000080"/>
                </a:solidFill>
              </a:rPr>
              <a:t>,</a:t>
            </a:r>
            <a:r>
              <a:rPr lang="es-ES" sz="1600">
                <a:solidFill>
                  <a:srgbClr val="FF0000"/>
                </a:solidFill>
              </a:rPr>
              <a:t>1</a:t>
            </a:r>
            <a:r>
              <a:rPr lang="es-ES" sz="1600" b="1">
                <a:solidFill>
                  <a:srgbClr val="000080"/>
                </a:solidFill>
              </a:rPr>
              <a:t>,</a:t>
            </a:r>
            <a:r>
              <a:rPr lang="es-ES" sz="1600">
                <a:solidFill>
                  <a:srgbClr val="FF0000"/>
                </a:solidFill>
              </a:rPr>
              <a:t>0</a:t>
            </a:r>
            <a:r>
              <a:rPr lang="es-ES" sz="1600" b="1">
                <a:solidFill>
                  <a:srgbClr val="000080"/>
                </a:solidFill>
              </a:rPr>
              <a:t>,</a:t>
            </a:r>
            <a:r>
              <a:rPr lang="es-ES" sz="1600">
                <a:solidFill>
                  <a:srgbClr val="FF0000"/>
                </a:solidFill>
              </a:rPr>
              <a:t>1</a:t>
            </a:r>
            <a:r>
              <a:rPr lang="es-ES" sz="1600" b="1">
                <a:solidFill>
                  <a:srgbClr val="000080"/>
                </a:solidFill>
              </a:rPr>
              <a:t>,</a:t>
            </a:r>
            <a:r>
              <a:rPr lang="es-ES" sz="1600">
                <a:solidFill>
                  <a:srgbClr val="FF0000"/>
                </a:solidFill>
              </a:rPr>
              <a:t>10000</a:t>
            </a:r>
            <a:r>
              <a:rPr lang="es-ES" sz="1600" b="1">
                <a:solidFill>
                  <a:srgbClr val="000080"/>
                </a:solidFill>
              </a:rPr>
              <a:t>))</a:t>
            </a:r>
            <a:endParaRPr lang="en-IN" sz="1600">
              <a:solidFill>
                <a:srgbClr val="000000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6CA7648-04AE-B9E7-D4A6-A4A3FFD71CB5}"/>
              </a:ext>
            </a:extLst>
          </p:cNvPr>
          <p:cNvSpPr/>
          <p:nvPr/>
        </p:nvSpPr>
        <p:spPr>
          <a:xfrm>
            <a:off x="6543519" y="3851620"/>
            <a:ext cx="1262283" cy="3385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IN" sz="1600">
                <a:latin typeface="Consolas" panose="020B0609020204030204" pitchFamily="49" charset="0"/>
              </a:rPr>
              <a:t>0.3317</a:t>
            </a:r>
          </a:p>
        </p:txBody>
      </p:sp>
      <p:sp>
        <p:nvSpPr>
          <p:cNvPr id="12" name="Content Placeholder 1">
            <a:extLst>
              <a:ext uri="{FF2B5EF4-FFF2-40B4-BE49-F238E27FC236}">
                <a16:creationId xmlns:a16="http://schemas.microsoft.com/office/drawing/2014/main" id="{EC0EB43D-4078-32BF-FFB8-A146CD0C198D}"/>
              </a:ext>
            </a:extLst>
          </p:cNvPr>
          <p:cNvSpPr txBox="1">
            <a:spLocks/>
          </p:cNvSpPr>
          <p:nvPr/>
        </p:nvSpPr>
        <p:spPr bwMode="auto">
          <a:xfrm>
            <a:off x="513462" y="4341258"/>
            <a:ext cx="5840730" cy="33855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800" kern="120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rtl="0" eaLnBrk="1" fontAlgn="base" hangingPunct="1">
              <a:spcBef>
                <a:spcPct val="20000"/>
              </a:spcBef>
              <a:spcAft>
                <a:spcPct val="0"/>
              </a:spcAft>
              <a:buFontTx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600" b="1" err="1">
                <a:solidFill>
                  <a:srgbClr val="880088"/>
                </a:solidFill>
              </a:rPr>
              <a:t>print</a:t>
            </a:r>
            <a:r>
              <a:rPr lang="es-ES" sz="1600" b="1">
                <a:solidFill>
                  <a:srgbClr val="000080"/>
                </a:solidFill>
              </a:rPr>
              <a:t>(</a:t>
            </a:r>
            <a:r>
              <a:rPr lang="es-ES" sz="1600">
                <a:solidFill>
                  <a:srgbClr val="000000"/>
                </a:solidFill>
              </a:rPr>
              <a:t>mc1</a:t>
            </a:r>
            <a:r>
              <a:rPr lang="es-ES" sz="1600" b="1">
                <a:solidFill>
                  <a:srgbClr val="000080"/>
                </a:solidFill>
              </a:rPr>
              <a:t>(0,1,</a:t>
            </a:r>
            <a:r>
              <a:rPr lang="es-ES" sz="1600" b="1">
                <a:solidFill>
                  <a:srgbClr val="0000FF"/>
                </a:solidFill>
              </a:rPr>
              <a:t>lambda</a:t>
            </a:r>
            <a:r>
              <a:rPr lang="es-ES" sz="1600">
                <a:solidFill>
                  <a:srgbClr val="000000"/>
                </a:solidFill>
              </a:rPr>
              <a:t> x</a:t>
            </a:r>
            <a:r>
              <a:rPr lang="es-ES" sz="1600" b="1">
                <a:solidFill>
                  <a:srgbClr val="000080"/>
                </a:solidFill>
              </a:rPr>
              <a:t>:</a:t>
            </a:r>
            <a:r>
              <a:rPr lang="es-ES" sz="1600">
                <a:solidFill>
                  <a:srgbClr val="000000"/>
                </a:solidFill>
              </a:rPr>
              <a:t>x</a:t>
            </a:r>
            <a:r>
              <a:rPr lang="es-ES" sz="1600" b="1">
                <a:solidFill>
                  <a:srgbClr val="000080"/>
                </a:solidFill>
              </a:rPr>
              <a:t>**</a:t>
            </a:r>
            <a:r>
              <a:rPr lang="es-ES" sz="1600">
                <a:solidFill>
                  <a:srgbClr val="FF0000"/>
                </a:solidFill>
              </a:rPr>
              <a:t>2</a:t>
            </a:r>
            <a:r>
              <a:rPr lang="es-ES" sz="1600" b="1">
                <a:solidFill>
                  <a:srgbClr val="000080"/>
                </a:solidFill>
              </a:rPr>
              <a:t>,</a:t>
            </a:r>
            <a:r>
              <a:rPr lang="es-ES" sz="1600">
                <a:solidFill>
                  <a:srgbClr val="FF0000"/>
                </a:solidFill>
              </a:rPr>
              <a:t>10000</a:t>
            </a:r>
            <a:r>
              <a:rPr lang="es-ES" sz="1600" b="1">
                <a:solidFill>
                  <a:srgbClr val="000080"/>
                </a:solidFill>
              </a:rPr>
              <a:t>))</a:t>
            </a:r>
            <a:endParaRPr lang="en-IN" sz="1600">
              <a:solidFill>
                <a:srgbClr val="000000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9EE71FA-90A5-6F58-FB51-8C7EB7430E64}"/>
              </a:ext>
            </a:extLst>
          </p:cNvPr>
          <p:cNvSpPr/>
          <p:nvPr/>
        </p:nvSpPr>
        <p:spPr>
          <a:xfrm>
            <a:off x="6543519" y="4333168"/>
            <a:ext cx="2463321" cy="3385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IN" sz="1600">
                <a:latin typeface="Consolas" panose="020B0609020204030204" pitchFamily="49" charset="0"/>
              </a:rPr>
              <a:t>0.33925919494817436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23E58EC-9BF7-6C28-2DEF-04C2B45518BC}"/>
              </a:ext>
            </a:extLst>
          </p:cNvPr>
          <p:cNvSpPr txBox="1"/>
          <p:nvPr/>
        </p:nvSpPr>
        <p:spPr>
          <a:xfrm>
            <a:off x="426328" y="5050767"/>
            <a:ext cx="53115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/>
              <a:t>Call the mc1 a few times (n) and take an average</a:t>
            </a:r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E1C40A5-C5B4-5E19-9FC7-E5416A3D7622}"/>
              </a:ext>
            </a:extLst>
          </p:cNvPr>
          <p:cNvSpPr txBox="1"/>
          <p:nvPr/>
        </p:nvSpPr>
        <p:spPr>
          <a:xfrm>
            <a:off x="426328" y="5533845"/>
            <a:ext cx="70946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/>
              <a:t>Plot the error as a function of n and m.  Also plot error vs FLOPs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316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 animBg="1"/>
      <p:bldP spid="10" grpId="0" animBg="1"/>
      <p:bldP spid="11" grpId="0" animBg="1"/>
      <p:bldP spid="12" grpId="0" animBg="1"/>
      <p:bldP spid="13" grpId="0" animBg="1"/>
      <p:bldP spid="15" grpId="0"/>
      <p:bldP spid="1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ED1752-F505-5B6C-AB16-AC5A4550B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Solving transcendental equations</a:t>
            </a:r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CE5FC00-50A4-E99C-CC25-889BBE88C950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:pPr marL="0" indent="0" algn="ctr">
                  <a:spcAft>
                    <a:spcPts val="600"/>
                  </a:spcAft>
                  <a:buNone/>
                </a:pPr>
                <a:r>
                  <a:rPr lang="en-US" sz="2000"/>
                  <a:t>Aim: Solve </a:t>
                </a:r>
                <a14:m>
                  <m:oMath xmlns:m="http://schemas.openxmlformats.org/officeDocument/2006/math">
                    <m:r>
                      <a:rPr lang="en-IN" sz="20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I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IN" sz="20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000"/>
                  <a:t> to find </a:t>
                </a:r>
                <a14:m>
                  <m:oMath xmlns:m="http://schemas.openxmlformats.org/officeDocument/2006/math">
                    <m:r>
                      <a:rPr lang="en-IN" sz="20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000"/>
                  <a:t> (zero or root)</a:t>
                </a:r>
              </a:p>
              <a:p>
                <a:pPr>
                  <a:spcAft>
                    <a:spcPts val="600"/>
                  </a:spcAft>
                </a:pPr>
                <a:r>
                  <a:rPr lang="en-US" sz="1600"/>
                  <a:t>A transcendental function is an analytic function that does not satisfy a polynomial equation, unlike an algebraic function. </a:t>
                </a:r>
              </a:p>
              <a:p>
                <a:pPr>
                  <a:spcAft>
                    <a:spcPts val="600"/>
                  </a:spcAft>
                </a:pPr>
                <a:r>
                  <a:rPr lang="en-US" sz="1600"/>
                  <a:t>In other words, a transcendental function "transcends" algebra because it cannot be expressed algebraically using a finite number of terms.</a:t>
                </a:r>
              </a:p>
              <a:p>
                <a:pPr>
                  <a:spcAft>
                    <a:spcPts val="600"/>
                  </a:spcAft>
                </a:pPr>
                <a:r>
                  <a:rPr lang="en-US" sz="1600"/>
                  <a:t>Examples of transcendental functions include the exponential (E.g., </a:t>
                </a:r>
                <a14:m>
                  <m:oMath xmlns:m="http://schemas.openxmlformats.org/officeDocument/2006/math">
                    <m:r>
                      <a:rPr lang="en-IN" sz="16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IN" sz="16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IN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16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IN" sz="16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IN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</m:oMath>
                </a14:m>
                <a:r>
                  <a:rPr lang="en-US" sz="1600"/>
                  <a:t>) , logarithm (E.g., </a:t>
                </a:r>
                <a14:m>
                  <m:oMath xmlns:m="http://schemas.openxmlformats.org/officeDocument/2006/math">
                    <m:r>
                      <a:rPr lang="en-IN" sz="16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IN" sz="1600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IN" sz="16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IN" sz="1600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IN" sz="1600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IN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IN" sz="16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func>
                  </m:oMath>
                </a14:m>
                <a:r>
                  <a:rPr lang="en-US" sz="1600"/>
                  <a:t>), and trigonometric (E.g., </a:t>
                </a:r>
                <a14:m>
                  <m:oMath xmlns:m="http://schemas.openxmlformats.org/officeDocument/2006/math">
                    <m:r>
                      <a:rPr lang="en-IN" sz="16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IN" sz="1600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IN" sz="16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IN" sz="16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IN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</m:oMath>
                </a14:m>
                <a:r>
                  <a:rPr lang="en-US" sz="1600"/>
                  <a:t>) functions.</a:t>
                </a:r>
              </a:p>
              <a:p>
                <a:pPr>
                  <a:spcAft>
                    <a:spcPts val="600"/>
                  </a:spcAft>
                </a:pPr>
                <a:r>
                  <a:rPr lang="en-US" sz="1600"/>
                  <a:t>In some cases, a transcendental equation can be solved by transforming it into an equivalent algebraic equation: </a:t>
                </a:r>
                <a:r>
                  <a:rPr lang="en-US" sz="1600" i="1"/>
                  <a:t>Analytical solutions are always preferred</a:t>
                </a:r>
              </a:p>
              <a:p>
                <a:pPr>
                  <a:spcAft>
                    <a:spcPts val="600"/>
                  </a:spcAft>
                </a:pPr>
                <a:r>
                  <a:rPr lang="en-US" sz="1600"/>
                  <a:t>When the analytical solution is not possible, we shall resort to </a:t>
                </a:r>
                <a:r>
                  <a:rPr lang="en-US" sz="1600" b="1"/>
                  <a:t>root finding algorithms</a:t>
                </a:r>
              </a:p>
              <a:p>
                <a:pPr>
                  <a:spcAft>
                    <a:spcPts val="600"/>
                  </a:spcAft>
                </a:pPr>
                <a:r>
                  <a:rPr lang="en-US" sz="1600"/>
                  <a:t>A root-finding algorithm finds zeros, also called "roots", of continuous functions. </a:t>
                </a:r>
              </a:p>
              <a:p>
                <a:pPr>
                  <a:spcAft>
                    <a:spcPts val="600"/>
                  </a:spcAft>
                </a:pPr>
                <a:r>
                  <a:rPr lang="en-US" sz="1600"/>
                  <a:t>Solving an equation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) = 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/>
                  <a:t> is the same as finding the roots of the function       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16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6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– 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sz="16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IN" sz="1600" b="0" i="1" dirty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1600"/>
                  <a:t>. </a:t>
                </a:r>
              </a:p>
              <a:p>
                <a:pPr>
                  <a:spcAft>
                    <a:spcPts val="600"/>
                  </a:spcAft>
                </a:pPr>
                <a:r>
                  <a:rPr lang="en-US" sz="1600"/>
                  <a:t>Finding polynomial roots is a long-standing problem that has been the object of much research throughout history.</a:t>
                </a:r>
                <a:endParaRPr lang="en-IN" sz="160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CE5FC00-50A4-E99C-CC25-889BBE88C95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2"/>
                <a:stretch>
                  <a:fillRect l="-278" t="-584" r="-90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7951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6A34B-BE6D-B7A0-7C7D-4AE6F2AAE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Bracketing method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AEF8A68-0EE7-E637-E9C8-9ACB4B387327}"/>
                  </a:ext>
                </a:extLst>
              </p:cNvPr>
              <p:cNvSpPr txBox="1"/>
              <p:nvPr/>
            </p:nvSpPr>
            <p:spPr>
              <a:xfrm>
                <a:off x="180653" y="1128802"/>
                <a:ext cx="5686359" cy="53553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i="1"/>
                  <a:t>Intermediate Value Theorem (1983): </a:t>
                </a:r>
                <a:r>
                  <a:rPr lang="en-US"/>
                  <a:t>If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/>
                  <a:t> is continuous on a closed interval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/>
                  <a:t>,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/>
                  <a:t> is a  number between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/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/>
                  <a:t> inclusive, then there is at least one number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/>
                  <a:t> in the closed interval such that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n-IN" b="0" i="1" dirty="0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/>
                  <a:t>. </a:t>
                </a:r>
              </a:p>
              <a:p>
                <a:endParaRPr lang="en-US" i="1"/>
              </a:p>
              <a:p>
                <a:r>
                  <a:rPr lang="en-US" i="1"/>
                  <a:t>Bolzano's Theorem (1817):  </a:t>
                </a:r>
                <a:r>
                  <a:rPr lang="en-US"/>
                  <a:t>If a continuous function defined on an interval is sometimes positive and sometimes negative, it must be 0 at some point. </a:t>
                </a:r>
              </a:p>
              <a:p>
                <a:endParaRPr lang="en-US"/>
              </a:p>
              <a:p>
                <a:r>
                  <a:rPr lang="en-US"/>
                  <a:t>Special case of intermediate value theorem with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/>
                  <a:t>.</a:t>
                </a:r>
              </a:p>
              <a:p>
                <a:endParaRPr lang="en-IN"/>
              </a:p>
              <a:p>
                <a:r>
                  <a:rPr lang="en-IN" b="1"/>
                  <a:t>A root is bracketed</a:t>
                </a:r>
                <a:r>
                  <a:rPr lang="en-IN"/>
                  <a:t> in the interval </a:t>
                </a:r>
                <a14:m>
                  <m:oMath xmlns:m="http://schemas.openxmlformats.org/officeDocument/2006/math">
                    <m:r>
                      <a:rPr lang="en-IN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IN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IN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IN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IN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IN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IN"/>
                  <a:t> if </a:t>
                </a:r>
                <a14:m>
                  <m:oMath xmlns:m="http://schemas.openxmlformats.org/officeDocument/2006/math">
                    <m:r>
                      <a:rPr lang="en-IN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IN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IN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IN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N"/>
                  <a:t> and </a:t>
                </a:r>
                <a14:m>
                  <m:oMath xmlns:m="http://schemas.openxmlformats.org/officeDocument/2006/math">
                    <m:r>
                      <a:rPr lang="en-IN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IN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IN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IN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N"/>
                  <a:t> have opposite signs. </a:t>
                </a:r>
              </a:p>
              <a:p>
                <a:endParaRPr lang="en-IN"/>
              </a:p>
              <a:p>
                <a:r>
                  <a:rPr lang="en-IN"/>
                  <a:t>At least one root must lie in the interval </a:t>
                </a:r>
                <a14:m>
                  <m:oMath xmlns:m="http://schemas.openxmlformats.org/officeDocument/2006/math">
                    <m:r>
                      <a:rPr lang="en-IN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IN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IN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IN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IN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IN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IN"/>
                  <a:t>.</a:t>
                </a:r>
              </a:p>
              <a:p>
                <a:endParaRPr lang="en-IN"/>
              </a:p>
              <a:p>
                <a:r>
                  <a:rPr lang="en-IN"/>
                  <a:t>There can be odd number of roots! </a:t>
                </a:r>
                <a:endParaRPr lang="en-US"/>
              </a:p>
              <a:p>
                <a:r>
                  <a:rPr lang="en-US"/>
                  <a:t>There is not necessarily a sign change in the function near a double root (in fact, there is not necessarily a root!)</a:t>
                </a:r>
                <a:endParaRPr lang="en-IN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AEF8A68-0EE7-E637-E9C8-9ACB4B3873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653" y="1128802"/>
                <a:ext cx="5686359" cy="5355312"/>
              </a:xfrm>
              <a:prstGeom prst="rect">
                <a:avLst/>
              </a:prstGeom>
              <a:blipFill>
                <a:blip r:embed="rId2"/>
                <a:stretch>
                  <a:fillRect l="-966" t="-569" r="-1073" b="-79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8" name="Group 27">
            <a:extLst>
              <a:ext uri="{FF2B5EF4-FFF2-40B4-BE49-F238E27FC236}">
                <a16:creationId xmlns:a16="http://schemas.microsoft.com/office/drawing/2014/main" id="{6540B8DC-A55A-4F44-6524-2F2DEDAADB9E}"/>
              </a:ext>
            </a:extLst>
          </p:cNvPr>
          <p:cNvGrpSpPr/>
          <p:nvPr/>
        </p:nvGrpSpPr>
        <p:grpSpPr>
          <a:xfrm>
            <a:off x="5859626" y="1128802"/>
            <a:ext cx="3165336" cy="2358651"/>
            <a:chOff x="4546945" y="1321589"/>
            <a:chExt cx="3165336" cy="235865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1230EB30-E4FC-8022-CE5A-5C9C7EAD2E73}"/>
                    </a:ext>
                  </a:extLst>
                </p:cNvPr>
                <p:cNvSpPr txBox="1"/>
                <p:nvPr/>
              </p:nvSpPr>
              <p:spPr>
                <a:xfrm>
                  <a:off x="4725044" y="1321589"/>
                  <a:ext cx="635148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18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IN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sz="1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IN" sz="1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IN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1230EB30-E4FC-8022-CE5A-5C9C7EAD2E7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25044" y="1321589"/>
                  <a:ext cx="635148" cy="369332"/>
                </a:xfrm>
                <a:prstGeom prst="rect">
                  <a:avLst/>
                </a:prstGeom>
                <a:blipFill>
                  <a:blip r:embed="rId3"/>
                  <a:stretch>
                    <a:fillRect l="-2857" b="-13115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" name="Connector: Elbow 3">
              <a:extLst>
                <a:ext uri="{FF2B5EF4-FFF2-40B4-BE49-F238E27FC236}">
                  <a16:creationId xmlns:a16="http://schemas.microsoft.com/office/drawing/2014/main" id="{A7FBE1DA-38A0-01E7-8C15-2F15DDE502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84272" y="1684839"/>
              <a:ext cx="0" cy="1995401"/>
            </a:xfrm>
            <a:prstGeom prst="straightConnector1">
              <a:avLst/>
            </a:prstGeom>
            <a:ln>
              <a:tailEnd type="stealth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Connector: Elbow 3">
              <a:extLst>
                <a:ext uri="{FF2B5EF4-FFF2-40B4-BE49-F238E27FC236}">
                  <a16:creationId xmlns:a16="http://schemas.microsoft.com/office/drawing/2014/main" id="{7DA2ED02-EA90-BBA3-38D3-D1EB90D30804}"/>
                </a:ext>
              </a:extLst>
            </p:cNvPr>
            <p:cNvCxnSpPr>
              <a:cxnSpLocks/>
            </p:cNvCxnSpPr>
            <p:nvPr/>
          </p:nvCxnSpPr>
          <p:spPr>
            <a:xfrm>
              <a:off x="4965263" y="2571464"/>
              <a:ext cx="2553137" cy="0"/>
            </a:xfrm>
            <a:prstGeom prst="straightConnector1">
              <a:avLst/>
            </a:prstGeom>
            <a:ln>
              <a:tailEnd type="stealth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9EBD472C-860B-1E92-8AC1-77666574B7BE}"/>
                    </a:ext>
                  </a:extLst>
                </p:cNvPr>
                <p:cNvSpPr txBox="1"/>
                <p:nvPr/>
              </p:nvSpPr>
              <p:spPr>
                <a:xfrm>
                  <a:off x="5292950" y="2223698"/>
                  <a:ext cx="551492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oMath>
                    </m:oMathPara>
                  </a14:m>
                  <a:endParaRPr lang="en-IN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9EBD472C-860B-1E92-8AC1-77666574B7B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92950" y="2223698"/>
                  <a:ext cx="551492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B96C9AAF-F68B-C544-53A4-FE52793902D0}"/>
                    </a:ext>
                  </a:extLst>
                </p:cNvPr>
                <p:cNvSpPr txBox="1"/>
                <p:nvPr/>
              </p:nvSpPr>
              <p:spPr>
                <a:xfrm>
                  <a:off x="7222734" y="2571464"/>
                  <a:ext cx="489547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IN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B96C9AAF-F68B-C544-53A4-FE52793902D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22734" y="2571464"/>
                  <a:ext cx="489547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539304E5-4E32-A5BA-9875-8017E91C0C93}"/>
                    </a:ext>
                  </a:extLst>
                </p:cNvPr>
                <p:cNvSpPr txBox="1"/>
                <p:nvPr/>
              </p:nvSpPr>
              <p:spPr>
                <a:xfrm>
                  <a:off x="6461670" y="2246562"/>
                  <a:ext cx="551492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en-IN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539304E5-4E32-A5BA-9875-8017E91C0C9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61670" y="2246562"/>
                  <a:ext cx="551492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840463E2-E5ED-8386-7235-17FB34AB0E5D}"/>
                    </a:ext>
                  </a:extLst>
                </p:cNvPr>
                <p:cNvSpPr txBox="1"/>
                <p:nvPr/>
              </p:nvSpPr>
              <p:spPr>
                <a:xfrm>
                  <a:off x="4546945" y="2358016"/>
                  <a:ext cx="649605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18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oMath>
                    </m:oMathPara>
                  </a14:m>
                  <a:endParaRPr lang="en-IN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840463E2-E5ED-8386-7235-17FB34AB0E5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46945" y="2358016"/>
                  <a:ext cx="649605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02C35ED6-9088-A4C0-B32B-C7B44F8C00E6}"/>
                    </a:ext>
                  </a:extLst>
                </p:cNvPr>
                <p:cNvSpPr txBox="1"/>
                <p:nvPr/>
              </p:nvSpPr>
              <p:spPr>
                <a:xfrm>
                  <a:off x="5230909" y="3080974"/>
                  <a:ext cx="635148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18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IN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  <m:r>
                          <a:rPr lang="en-IN" sz="1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IN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02C35ED6-9088-A4C0-B32B-C7B44F8C00E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30909" y="3080974"/>
                  <a:ext cx="635148" cy="369332"/>
                </a:xfrm>
                <a:prstGeom prst="rect">
                  <a:avLst/>
                </a:prstGeom>
                <a:blipFill>
                  <a:blip r:embed="rId8"/>
                  <a:stretch>
                    <a:fillRect l="-2857" b="-13333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CD916F73-88D9-D9F1-4928-3F0161ED8B6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48483" y="2558981"/>
              <a:ext cx="0" cy="544061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86FC897C-EE44-395E-E35F-5564D8F0E65B}"/>
                    </a:ext>
                  </a:extLst>
                </p:cNvPr>
                <p:cNvSpPr txBox="1"/>
                <p:nvPr/>
              </p:nvSpPr>
              <p:spPr>
                <a:xfrm>
                  <a:off x="6151145" y="1690921"/>
                  <a:ext cx="635148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18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IN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sz="18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  <m:r>
                          <a:rPr lang="en-IN" sz="1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IN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86FC897C-EE44-395E-E35F-5564D8F0E65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51145" y="1690921"/>
                  <a:ext cx="635148" cy="369332"/>
                </a:xfrm>
                <a:prstGeom prst="rect">
                  <a:avLst/>
                </a:prstGeom>
                <a:blipFill>
                  <a:blip r:embed="rId9"/>
                  <a:stretch>
                    <a:fillRect l="-2857" b="-13333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" name="Flowchart: Document 7">
              <a:extLst>
                <a:ext uri="{FF2B5EF4-FFF2-40B4-BE49-F238E27FC236}">
                  <a16:creationId xmlns:a16="http://schemas.microsoft.com/office/drawing/2014/main" id="{FC6691B3-EA36-F7C4-ABDC-2763499DF298}"/>
                </a:ext>
              </a:extLst>
            </p:cNvPr>
            <p:cNvSpPr/>
            <p:nvPr/>
          </p:nvSpPr>
          <p:spPr>
            <a:xfrm flipV="1">
              <a:off x="4965263" y="1894746"/>
              <a:ext cx="2019737" cy="1220277"/>
            </a:xfrm>
            <a:custGeom>
              <a:avLst/>
              <a:gdLst>
                <a:gd name="connsiteX0" fmla="*/ 0 w 21600"/>
                <a:gd name="connsiteY0" fmla="*/ 0 h 21600"/>
                <a:gd name="connsiteX1" fmla="*/ 21600 w 21600"/>
                <a:gd name="connsiteY1" fmla="*/ 0 h 21600"/>
                <a:gd name="connsiteX2" fmla="*/ 21600 w 21600"/>
                <a:gd name="connsiteY2" fmla="*/ 17322 h 21600"/>
                <a:gd name="connsiteX3" fmla="*/ 0 w 21600"/>
                <a:gd name="connsiteY3" fmla="*/ 20172 h 21600"/>
                <a:gd name="connsiteX4" fmla="*/ 0 w 21600"/>
                <a:gd name="connsiteY4" fmla="*/ 0 h 21600"/>
                <a:gd name="connsiteX0" fmla="*/ 0 w 21600"/>
                <a:gd name="connsiteY0" fmla="*/ 0 h 25841"/>
                <a:gd name="connsiteX1" fmla="*/ 21600 w 21600"/>
                <a:gd name="connsiteY1" fmla="*/ 0 h 25841"/>
                <a:gd name="connsiteX2" fmla="*/ 21600 w 21600"/>
                <a:gd name="connsiteY2" fmla="*/ 25841 h 25841"/>
                <a:gd name="connsiteX3" fmla="*/ 0 w 21600"/>
                <a:gd name="connsiteY3" fmla="*/ 20172 h 25841"/>
                <a:gd name="connsiteX4" fmla="*/ 0 w 21600"/>
                <a:gd name="connsiteY4" fmla="*/ 0 h 25841"/>
                <a:gd name="connsiteX0" fmla="*/ 0 w 21600"/>
                <a:gd name="connsiteY0" fmla="*/ 0 h 25841"/>
                <a:gd name="connsiteX1" fmla="*/ 21600 w 21600"/>
                <a:gd name="connsiteY1" fmla="*/ 0 h 25841"/>
                <a:gd name="connsiteX2" fmla="*/ 21600 w 21600"/>
                <a:gd name="connsiteY2" fmla="*/ 25841 h 25841"/>
                <a:gd name="connsiteX3" fmla="*/ 24 w 21600"/>
                <a:gd name="connsiteY3" fmla="*/ 14841 h 25841"/>
                <a:gd name="connsiteX4" fmla="*/ 0 w 21600"/>
                <a:gd name="connsiteY4" fmla="*/ 0 h 25841"/>
                <a:gd name="connsiteX0" fmla="*/ 0 w 21600"/>
                <a:gd name="connsiteY0" fmla="*/ 0 h 25841"/>
                <a:gd name="connsiteX1" fmla="*/ 21600 w 21600"/>
                <a:gd name="connsiteY1" fmla="*/ 0 h 25841"/>
                <a:gd name="connsiteX2" fmla="*/ 21600 w 21600"/>
                <a:gd name="connsiteY2" fmla="*/ 25841 h 25841"/>
                <a:gd name="connsiteX3" fmla="*/ 24 w 21600"/>
                <a:gd name="connsiteY3" fmla="*/ 14841 h 25841"/>
                <a:gd name="connsiteX4" fmla="*/ 0 w 21600"/>
                <a:gd name="connsiteY4" fmla="*/ 0 h 25841"/>
                <a:gd name="connsiteX0" fmla="*/ 0 w 21576"/>
                <a:gd name="connsiteY0" fmla="*/ 14841 h 25841"/>
                <a:gd name="connsiteX1" fmla="*/ 21576 w 21576"/>
                <a:gd name="connsiteY1" fmla="*/ 0 h 25841"/>
                <a:gd name="connsiteX2" fmla="*/ 21576 w 21576"/>
                <a:gd name="connsiteY2" fmla="*/ 25841 h 25841"/>
                <a:gd name="connsiteX3" fmla="*/ 0 w 21576"/>
                <a:gd name="connsiteY3" fmla="*/ 14841 h 25841"/>
                <a:gd name="connsiteX0" fmla="*/ 21576 w 22296"/>
                <a:gd name="connsiteY0" fmla="*/ 0 h 25841"/>
                <a:gd name="connsiteX1" fmla="*/ 21576 w 22296"/>
                <a:gd name="connsiteY1" fmla="*/ 25841 h 25841"/>
                <a:gd name="connsiteX2" fmla="*/ 0 w 22296"/>
                <a:gd name="connsiteY2" fmla="*/ 14841 h 25841"/>
                <a:gd name="connsiteX3" fmla="*/ 22296 w 22296"/>
                <a:gd name="connsiteY3" fmla="*/ 1583 h 25841"/>
                <a:gd name="connsiteX0" fmla="*/ 24711 w 24711"/>
                <a:gd name="connsiteY0" fmla="*/ 24016 h 24258"/>
                <a:gd name="connsiteX1" fmla="*/ 21576 w 24711"/>
                <a:gd name="connsiteY1" fmla="*/ 24258 h 24258"/>
                <a:gd name="connsiteX2" fmla="*/ 0 w 24711"/>
                <a:gd name="connsiteY2" fmla="*/ 13258 h 24258"/>
                <a:gd name="connsiteX3" fmla="*/ 22296 w 24711"/>
                <a:gd name="connsiteY3" fmla="*/ 0 h 24258"/>
                <a:gd name="connsiteX0" fmla="*/ 27804 w 27804"/>
                <a:gd name="connsiteY0" fmla="*/ 17275 h 17517"/>
                <a:gd name="connsiteX1" fmla="*/ 24669 w 27804"/>
                <a:gd name="connsiteY1" fmla="*/ 17517 h 17517"/>
                <a:gd name="connsiteX2" fmla="*/ 3093 w 27804"/>
                <a:gd name="connsiteY2" fmla="*/ 6517 h 17517"/>
                <a:gd name="connsiteX3" fmla="*/ 0 w 27804"/>
                <a:gd name="connsiteY3" fmla="*/ 0 h 17517"/>
                <a:gd name="connsiteX0" fmla="*/ 27804 w 27804"/>
                <a:gd name="connsiteY0" fmla="*/ 17275 h 17517"/>
                <a:gd name="connsiteX1" fmla="*/ 24669 w 27804"/>
                <a:gd name="connsiteY1" fmla="*/ 17517 h 17517"/>
                <a:gd name="connsiteX2" fmla="*/ 3093 w 27804"/>
                <a:gd name="connsiteY2" fmla="*/ 6517 h 17517"/>
                <a:gd name="connsiteX3" fmla="*/ 0 w 27804"/>
                <a:gd name="connsiteY3" fmla="*/ 0 h 17517"/>
                <a:gd name="connsiteX0" fmla="*/ 28080 w 28080"/>
                <a:gd name="connsiteY0" fmla="*/ 11292 h 11534"/>
                <a:gd name="connsiteX1" fmla="*/ 24945 w 28080"/>
                <a:gd name="connsiteY1" fmla="*/ 11534 h 11534"/>
                <a:gd name="connsiteX2" fmla="*/ 3369 w 28080"/>
                <a:gd name="connsiteY2" fmla="*/ 534 h 11534"/>
                <a:gd name="connsiteX3" fmla="*/ 0 w 28080"/>
                <a:gd name="connsiteY3" fmla="*/ 0 h 11534"/>
                <a:gd name="connsiteX0" fmla="*/ 28080 w 28080"/>
                <a:gd name="connsiteY0" fmla="*/ 16500 h 16742"/>
                <a:gd name="connsiteX1" fmla="*/ 24945 w 28080"/>
                <a:gd name="connsiteY1" fmla="*/ 16742 h 16742"/>
                <a:gd name="connsiteX2" fmla="*/ 3999 w 28080"/>
                <a:gd name="connsiteY2" fmla="*/ 4 h 16742"/>
                <a:gd name="connsiteX3" fmla="*/ 0 w 28080"/>
                <a:gd name="connsiteY3" fmla="*/ 5208 h 16742"/>
                <a:gd name="connsiteX0" fmla="*/ 28350 w 28350"/>
                <a:gd name="connsiteY0" fmla="*/ 20196 h 20438"/>
                <a:gd name="connsiteX1" fmla="*/ 25215 w 28350"/>
                <a:gd name="connsiteY1" fmla="*/ 20438 h 20438"/>
                <a:gd name="connsiteX2" fmla="*/ 4269 w 28350"/>
                <a:gd name="connsiteY2" fmla="*/ 3700 h 20438"/>
                <a:gd name="connsiteX3" fmla="*/ 0 w 28350"/>
                <a:gd name="connsiteY3" fmla="*/ 0 h 20438"/>
                <a:gd name="connsiteX0" fmla="*/ 28350 w 28350"/>
                <a:gd name="connsiteY0" fmla="*/ 20485 h 20727"/>
                <a:gd name="connsiteX1" fmla="*/ 25215 w 28350"/>
                <a:gd name="connsiteY1" fmla="*/ 20727 h 20727"/>
                <a:gd name="connsiteX2" fmla="*/ 8229 w 28350"/>
                <a:gd name="connsiteY2" fmla="*/ 32 h 20727"/>
                <a:gd name="connsiteX3" fmla="*/ 0 w 28350"/>
                <a:gd name="connsiteY3" fmla="*/ 289 h 20727"/>
                <a:gd name="connsiteX0" fmla="*/ 28260 w 28260"/>
                <a:gd name="connsiteY0" fmla="*/ 20458 h 20700"/>
                <a:gd name="connsiteX1" fmla="*/ 25125 w 28260"/>
                <a:gd name="connsiteY1" fmla="*/ 20700 h 20700"/>
                <a:gd name="connsiteX2" fmla="*/ 8139 w 28260"/>
                <a:gd name="connsiteY2" fmla="*/ 5 h 20700"/>
                <a:gd name="connsiteX3" fmla="*/ 0 w 28260"/>
                <a:gd name="connsiteY3" fmla="*/ 4417 h 20700"/>
                <a:gd name="connsiteX0" fmla="*/ 28260 w 28260"/>
                <a:gd name="connsiteY0" fmla="*/ 20453 h 20695"/>
                <a:gd name="connsiteX1" fmla="*/ 25125 w 28260"/>
                <a:gd name="connsiteY1" fmla="*/ 20695 h 20695"/>
                <a:gd name="connsiteX2" fmla="*/ 8139 w 28260"/>
                <a:gd name="connsiteY2" fmla="*/ 0 h 20695"/>
                <a:gd name="connsiteX3" fmla="*/ 0 w 28260"/>
                <a:gd name="connsiteY3" fmla="*/ 4412 h 20695"/>
                <a:gd name="connsiteX0" fmla="*/ 28260 w 28260"/>
                <a:gd name="connsiteY0" fmla="*/ 20528 h 20770"/>
                <a:gd name="connsiteX1" fmla="*/ 25125 w 28260"/>
                <a:gd name="connsiteY1" fmla="*/ 20770 h 20770"/>
                <a:gd name="connsiteX2" fmla="*/ 8139 w 28260"/>
                <a:gd name="connsiteY2" fmla="*/ 75 h 20770"/>
                <a:gd name="connsiteX3" fmla="*/ 0 w 28260"/>
                <a:gd name="connsiteY3" fmla="*/ 4487 h 20770"/>
                <a:gd name="connsiteX0" fmla="*/ 28260 w 28260"/>
                <a:gd name="connsiteY0" fmla="*/ 20453 h 22166"/>
                <a:gd name="connsiteX1" fmla="*/ 25125 w 28260"/>
                <a:gd name="connsiteY1" fmla="*/ 20695 h 22166"/>
                <a:gd name="connsiteX2" fmla="*/ 8139 w 28260"/>
                <a:gd name="connsiteY2" fmla="*/ 0 h 22166"/>
                <a:gd name="connsiteX3" fmla="*/ 0 w 28260"/>
                <a:gd name="connsiteY3" fmla="*/ 4412 h 22166"/>
                <a:gd name="connsiteX0" fmla="*/ 28260 w 28260"/>
                <a:gd name="connsiteY0" fmla="*/ 20453 h 22166"/>
                <a:gd name="connsiteX1" fmla="*/ 25125 w 28260"/>
                <a:gd name="connsiteY1" fmla="*/ 20695 h 22166"/>
                <a:gd name="connsiteX2" fmla="*/ 8139 w 28260"/>
                <a:gd name="connsiteY2" fmla="*/ 0 h 22166"/>
                <a:gd name="connsiteX3" fmla="*/ 0 w 28260"/>
                <a:gd name="connsiteY3" fmla="*/ 4412 h 22166"/>
                <a:gd name="connsiteX0" fmla="*/ 28260 w 28260"/>
                <a:gd name="connsiteY0" fmla="*/ 20453 h 22166"/>
                <a:gd name="connsiteX1" fmla="*/ 25125 w 28260"/>
                <a:gd name="connsiteY1" fmla="*/ 20695 h 22166"/>
                <a:gd name="connsiteX2" fmla="*/ 8139 w 28260"/>
                <a:gd name="connsiteY2" fmla="*/ 0 h 22166"/>
                <a:gd name="connsiteX3" fmla="*/ 0 w 28260"/>
                <a:gd name="connsiteY3" fmla="*/ 4412 h 22166"/>
                <a:gd name="connsiteX0" fmla="*/ 28260 w 28260"/>
                <a:gd name="connsiteY0" fmla="*/ 20453 h 22166"/>
                <a:gd name="connsiteX1" fmla="*/ 25125 w 28260"/>
                <a:gd name="connsiteY1" fmla="*/ 20695 h 22166"/>
                <a:gd name="connsiteX2" fmla="*/ 8139 w 28260"/>
                <a:gd name="connsiteY2" fmla="*/ 0 h 22166"/>
                <a:gd name="connsiteX3" fmla="*/ 0 w 28260"/>
                <a:gd name="connsiteY3" fmla="*/ 4412 h 22166"/>
                <a:gd name="connsiteX0" fmla="*/ 28260 w 28260"/>
                <a:gd name="connsiteY0" fmla="*/ 20453 h 21114"/>
                <a:gd name="connsiteX1" fmla="*/ 25125 w 28260"/>
                <a:gd name="connsiteY1" fmla="*/ 20695 h 21114"/>
                <a:gd name="connsiteX2" fmla="*/ 8139 w 28260"/>
                <a:gd name="connsiteY2" fmla="*/ 0 h 21114"/>
                <a:gd name="connsiteX3" fmla="*/ 0 w 28260"/>
                <a:gd name="connsiteY3" fmla="*/ 4412 h 21114"/>
                <a:gd name="connsiteX0" fmla="*/ 28260 w 28260"/>
                <a:gd name="connsiteY0" fmla="*/ 20463 h 21124"/>
                <a:gd name="connsiteX1" fmla="*/ 25125 w 28260"/>
                <a:gd name="connsiteY1" fmla="*/ 20705 h 21124"/>
                <a:gd name="connsiteX2" fmla="*/ 8139 w 28260"/>
                <a:gd name="connsiteY2" fmla="*/ 10 h 21124"/>
                <a:gd name="connsiteX3" fmla="*/ 0 w 28260"/>
                <a:gd name="connsiteY3" fmla="*/ 4422 h 21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60" h="21124">
                  <a:moveTo>
                    <a:pt x="28260" y="20463"/>
                  </a:moveTo>
                  <a:cubicBezTo>
                    <a:pt x="27215" y="20544"/>
                    <a:pt x="26999" y="21740"/>
                    <a:pt x="25125" y="20705"/>
                  </a:cubicBezTo>
                  <a:cubicBezTo>
                    <a:pt x="21772" y="17296"/>
                    <a:pt x="12062" y="276"/>
                    <a:pt x="8139" y="10"/>
                  </a:cubicBezTo>
                  <a:cubicBezTo>
                    <a:pt x="4216" y="-256"/>
                    <a:pt x="1123" y="4600"/>
                    <a:pt x="0" y="4422"/>
                  </a:cubicBezTo>
                </a:path>
              </a:pathLst>
            </a:custGeom>
            <a:noFill/>
            <a:ln w="57150">
              <a:solidFill>
                <a:srgbClr val="0000CC"/>
              </a:solidFill>
            </a:ln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4379EA2-B95A-EEDA-EA27-47FB8F6FD6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35603" y="2048969"/>
              <a:ext cx="0" cy="544061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52DE79E1-1F99-F4D3-D987-A760D8E52A08}"/>
              </a:ext>
            </a:extLst>
          </p:cNvPr>
          <p:cNvGrpSpPr/>
          <p:nvPr/>
        </p:nvGrpSpPr>
        <p:grpSpPr>
          <a:xfrm>
            <a:off x="6292769" y="3464382"/>
            <a:ext cx="2559643" cy="1430721"/>
            <a:chOff x="5992502" y="4353170"/>
            <a:chExt cx="2553137" cy="1560379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1A816CF9-A74B-724B-40F1-A7825D265482}"/>
                </a:ext>
              </a:extLst>
            </p:cNvPr>
            <p:cNvGrpSpPr/>
            <p:nvPr/>
          </p:nvGrpSpPr>
          <p:grpSpPr>
            <a:xfrm>
              <a:off x="5992502" y="4353170"/>
              <a:ext cx="2553137" cy="1560379"/>
              <a:chOff x="4965263" y="1894746"/>
              <a:chExt cx="2553137" cy="1560379"/>
            </a:xfrm>
          </p:grpSpPr>
          <p:cxnSp>
            <p:nvCxnSpPr>
              <p:cNvPr id="31" name="Connector: Elbow 3">
                <a:extLst>
                  <a:ext uri="{FF2B5EF4-FFF2-40B4-BE49-F238E27FC236}">
                    <a16:creationId xmlns:a16="http://schemas.microsoft.com/office/drawing/2014/main" id="{DFFE5732-B3CE-BBB9-9CAB-DBC2416407E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984272" y="2177076"/>
                <a:ext cx="0" cy="1086375"/>
              </a:xfrm>
              <a:prstGeom prst="straightConnector1">
                <a:avLst/>
              </a:prstGeom>
              <a:ln>
                <a:tailEnd type="stealth" w="lg" len="lg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" name="Connector: Elbow 3">
                <a:extLst>
                  <a:ext uri="{FF2B5EF4-FFF2-40B4-BE49-F238E27FC236}">
                    <a16:creationId xmlns:a16="http://schemas.microsoft.com/office/drawing/2014/main" id="{F7713F77-F0A8-B0BA-D4D3-1B3D96EFA02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65263" y="2571464"/>
                <a:ext cx="2553137" cy="0"/>
              </a:xfrm>
              <a:prstGeom prst="straightConnector1">
                <a:avLst/>
              </a:prstGeom>
              <a:ln>
                <a:tailEnd type="stealth" w="lg" len="lg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50A0CE7F-80D4-62AF-D69A-E85B9AA78F64}"/>
                      </a:ext>
                    </a:extLst>
                  </p:cNvPr>
                  <p:cNvSpPr txBox="1"/>
                  <p:nvPr/>
                </p:nvSpPr>
                <p:spPr>
                  <a:xfrm>
                    <a:off x="5281785" y="2165482"/>
                    <a:ext cx="551492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oMath>
                      </m:oMathPara>
                    </a14:m>
                    <a:endParaRPr lang="en-IN"/>
                  </a:p>
                </p:txBody>
              </p:sp>
            </mc:Choice>
            <mc:Fallback xmlns="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50A0CE7F-80D4-62AF-D69A-E85B9AA78F6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81785" y="2165482"/>
                    <a:ext cx="551492" cy="369332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DECF2142-DF7F-F872-CE62-9A6607E695D1}"/>
                      </a:ext>
                    </a:extLst>
                  </p:cNvPr>
                  <p:cNvSpPr txBox="1"/>
                  <p:nvPr/>
                </p:nvSpPr>
                <p:spPr>
                  <a:xfrm>
                    <a:off x="6461085" y="2196819"/>
                    <a:ext cx="551492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oMath>
                      </m:oMathPara>
                    </a14:m>
                    <a:endParaRPr lang="en-IN"/>
                  </a:p>
                </p:txBody>
              </p:sp>
            </mc:Choice>
            <mc:Fallback xmlns=""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DECF2142-DF7F-F872-CE62-9A6607E695D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461085" y="2196819"/>
                    <a:ext cx="551492" cy="369332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b="-1818"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ED083623-F077-78DD-1CD4-288008E97A8F}"/>
                      </a:ext>
                    </a:extLst>
                  </p:cNvPr>
                  <p:cNvSpPr txBox="1"/>
                  <p:nvPr/>
                </p:nvSpPr>
                <p:spPr>
                  <a:xfrm>
                    <a:off x="5459780" y="2968014"/>
                    <a:ext cx="1490569" cy="487111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IN" sz="1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I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1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IN" sz="18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IN" sz="18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oMath>
                      </m:oMathPara>
                    </a14:m>
                    <a:endParaRPr lang="en-IN"/>
                  </a:p>
                </p:txBody>
              </p:sp>
            </mc:Choice>
            <mc:Fallback xmlns=""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ED083623-F077-78DD-1CD4-288008E97A8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459780" y="2968014"/>
                    <a:ext cx="1490569" cy="487111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D06A4077-28CC-6775-BE85-A4C0FBE604C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548483" y="2558981"/>
                <a:ext cx="0" cy="544061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Flowchart: Document 7">
                <a:extLst>
                  <a:ext uri="{FF2B5EF4-FFF2-40B4-BE49-F238E27FC236}">
                    <a16:creationId xmlns:a16="http://schemas.microsoft.com/office/drawing/2014/main" id="{D48207AF-AA29-1373-8910-1981E9A77933}"/>
                  </a:ext>
                </a:extLst>
              </p:cNvPr>
              <p:cNvSpPr/>
              <p:nvPr/>
            </p:nvSpPr>
            <p:spPr>
              <a:xfrm flipV="1">
                <a:off x="4965263" y="1894746"/>
                <a:ext cx="2019737" cy="1241651"/>
              </a:xfrm>
              <a:custGeom>
                <a:avLst/>
                <a:gdLst>
                  <a:gd name="connsiteX0" fmla="*/ 0 w 21600"/>
                  <a:gd name="connsiteY0" fmla="*/ 0 h 21600"/>
                  <a:gd name="connsiteX1" fmla="*/ 21600 w 21600"/>
                  <a:gd name="connsiteY1" fmla="*/ 0 h 21600"/>
                  <a:gd name="connsiteX2" fmla="*/ 21600 w 21600"/>
                  <a:gd name="connsiteY2" fmla="*/ 17322 h 21600"/>
                  <a:gd name="connsiteX3" fmla="*/ 0 w 21600"/>
                  <a:gd name="connsiteY3" fmla="*/ 20172 h 21600"/>
                  <a:gd name="connsiteX4" fmla="*/ 0 w 21600"/>
                  <a:gd name="connsiteY4" fmla="*/ 0 h 21600"/>
                  <a:gd name="connsiteX0" fmla="*/ 0 w 21600"/>
                  <a:gd name="connsiteY0" fmla="*/ 0 h 25841"/>
                  <a:gd name="connsiteX1" fmla="*/ 21600 w 21600"/>
                  <a:gd name="connsiteY1" fmla="*/ 0 h 25841"/>
                  <a:gd name="connsiteX2" fmla="*/ 21600 w 21600"/>
                  <a:gd name="connsiteY2" fmla="*/ 25841 h 25841"/>
                  <a:gd name="connsiteX3" fmla="*/ 0 w 21600"/>
                  <a:gd name="connsiteY3" fmla="*/ 20172 h 25841"/>
                  <a:gd name="connsiteX4" fmla="*/ 0 w 21600"/>
                  <a:gd name="connsiteY4" fmla="*/ 0 h 25841"/>
                  <a:gd name="connsiteX0" fmla="*/ 0 w 21600"/>
                  <a:gd name="connsiteY0" fmla="*/ 0 h 25841"/>
                  <a:gd name="connsiteX1" fmla="*/ 21600 w 21600"/>
                  <a:gd name="connsiteY1" fmla="*/ 0 h 25841"/>
                  <a:gd name="connsiteX2" fmla="*/ 21600 w 21600"/>
                  <a:gd name="connsiteY2" fmla="*/ 25841 h 25841"/>
                  <a:gd name="connsiteX3" fmla="*/ 24 w 21600"/>
                  <a:gd name="connsiteY3" fmla="*/ 14841 h 25841"/>
                  <a:gd name="connsiteX4" fmla="*/ 0 w 21600"/>
                  <a:gd name="connsiteY4" fmla="*/ 0 h 25841"/>
                  <a:gd name="connsiteX0" fmla="*/ 0 w 21600"/>
                  <a:gd name="connsiteY0" fmla="*/ 0 h 25841"/>
                  <a:gd name="connsiteX1" fmla="*/ 21600 w 21600"/>
                  <a:gd name="connsiteY1" fmla="*/ 0 h 25841"/>
                  <a:gd name="connsiteX2" fmla="*/ 21600 w 21600"/>
                  <a:gd name="connsiteY2" fmla="*/ 25841 h 25841"/>
                  <a:gd name="connsiteX3" fmla="*/ 24 w 21600"/>
                  <a:gd name="connsiteY3" fmla="*/ 14841 h 25841"/>
                  <a:gd name="connsiteX4" fmla="*/ 0 w 21600"/>
                  <a:gd name="connsiteY4" fmla="*/ 0 h 25841"/>
                  <a:gd name="connsiteX0" fmla="*/ 0 w 21576"/>
                  <a:gd name="connsiteY0" fmla="*/ 14841 h 25841"/>
                  <a:gd name="connsiteX1" fmla="*/ 21576 w 21576"/>
                  <a:gd name="connsiteY1" fmla="*/ 0 h 25841"/>
                  <a:gd name="connsiteX2" fmla="*/ 21576 w 21576"/>
                  <a:gd name="connsiteY2" fmla="*/ 25841 h 25841"/>
                  <a:gd name="connsiteX3" fmla="*/ 0 w 21576"/>
                  <a:gd name="connsiteY3" fmla="*/ 14841 h 25841"/>
                  <a:gd name="connsiteX0" fmla="*/ 21576 w 22296"/>
                  <a:gd name="connsiteY0" fmla="*/ 0 h 25841"/>
                  <a:gd name="connsiteX1" fmla="*/ 21576 w 22296"/>
                  <a:gd name="connsiteY1" fmla="*/ 25841 h 25841"/>
                  <a:gd name="connsiteX2" fmla="*/ 0 w 22296"/>
                  <a:gd name="connsiteY2" fmla="*/ 14841 h 25841"/>
                  <a:gd name="connsiteX3" fmla="*/ 22296 w 22296"/>
                  <a:gd name="connsiteY3" fmla="*/ 1583 h 25841"/>
                  <a:gd name="connsiteX0" fmla="*/ 24711 w 24711"/>
                  <a:gd name="connsiteY0" fmla="*/ 24016 h 24258"/>
                  <a:gd name="connsiteX1" fmla="*/ 21576 w 24711"/>
                  <a:gd name="connsiteY1" fmla="*/ 24258 h 24258"/>
                  <a:gd name="connsiteX2" fmla="*/ 0 w 24711"/>
                  <a:gd name="connsiteY2" fmla="*/ 13258 h 24258"/>
                  <a:gd name="connsiteX3" fmla="*/ 22296 w 24711"/>
                  <a:gd name="connsiteY3" fmla="*/ 0 h 24258"/>
                  <a:gd name="connsiteX0" fmla="*/ 27804 w 27804"/>
                  <a:gd name="connsiteY0" fmla="*/ 17275 h 17517"/>
                  <a:gd name="connsiteX1" fmla="*/ 24669 w 27804"/>
                  <a:gd name="connsiteY1" fmla="*/ 17517 h 17517"/>
                  <a:gd name="connsiteX2" fmla="*/ 3093 w 27804"/>
                  <a:gd name="connsiteY2" fmla="*/ 6517 h 17517"/>
                  <a:gd name="connsiteX3" fmla="*/ 0 w 27804"/>
                  <a:gd name="connsiteY3" fmla="*/ 0 h 17517"/>
                  <a:gd name="connsiteX0" fmla="*/ 27804 w 27804"/>
                  <a:gd name="connsiteY0" fmla="*/ 17275 h 17517"/>
                  <a:gd name="connsiteX1" fmla="*/ 24669 w 27804"/>
                  <a:gd name="connsiteY1" fmla="*/ 17517 h 17517"/>
                  <a:gd name="connsiteX2" fmla="*/ 3093 w 27804"/>
                  <a:gd name="connsiteY2" fmla="*/ 6517 h 17517"/>
                  <a:gd name="connsiteX3" fmla="*/ 0 w 27804"/>
                  <a:gd name="connsiteY3" fmla="*/ 0 h 17517"/>
                  <a:gd name="connsiteX0" fmla="*/ 28080 w 28080"/>
                  <a:gd name="connsiteY0" fmla="*/ 11292 h 11534"/>
                  <a:gd name="connsiteX1" fmla="*/ 24945 w 28080"/>
                  <a:gd name="connsiteY1" fmla="*/ 11534 h 11534"/>
                  <a:gd name="connsiteX2" fmla="*/ 3369 w 28080"/>
                  <a:gd name="connsiteY2" fmla="*/ 534 h 11534"/>
                  <a:gd name="connsiteX3" fmla="*/ 0 w 28080"/>
                  <a:gd name="connsiteY3" fmla="*/ 0 h 11534"/>
                  <a:gd name="connsiteX0" fmla="*/ 28080 w 28080"/>
                  <a:gd name="connsiteY0" fmla="*/ 16500 h 16742"/>
                  <a:gd name="connsiteX1" fmla="*/ 24945 w 28080"/>
                  <a:gd name="connsiteY1" fmla="*/ 16742 h 16742"/>
                  <a:gd name="connsiteX2" fmla="*/ 3999 w 28080"/>
                  <a:gd name="connsiteY2" fmla="*/ 4 h 16742"/>
                  <a:gd name="connsiteX3" fmla="*/ 0 w 28080"/>
                  <a:gd name="connsiteY3" fmla="*/ 5208 h 16742"/>
                  <a:gd name="connsiteX0" fmla="*/ 28350 w 28350"/>
                  <a:gd name="connsiteY0" fmla="*/ 20196 h 20438"/>
                  <a:gd name="connsiteX1" fmla="*/ 25215 w 28350"/>
                  <a:gd name="connsiteY1" fmla="*/ 20438 h 20438"/>
                  <a:gd name="connsiteX2" fmla="*/ 4269 w 28350"/>
                  <a:gd name="connsiteY2" fmla="*/ 3700 h 20438"/>
                  <a:gd name="connsiteX3" fmla="*/ 0 w 28350"/>
                  <a:gd name="connsiteY3" fmla="*/ 0 h 20438"/>
                  <a:gd name="connsiteX0" fmla="*/ 28350 w 28350"/>
                  <a:gd name="connsiteY0" fmla="*/ 20485 h 20727"/>
                  <a:gd name="connsiteX1" fmla="*/ 25215 w 28350"/>
                  <a:gd name="connsiteY1" fmla="*/ 20727 h 20727"/>
                  <a:gd name="connsiteX2" fmla="*/ 8229 w 28350"/>
                  <a:gd name="connsiteY2" fmla="*/ 32 h 20727"/>
                  <a:gd name="connsiteX3" fmla="*/ 0 w 28350"/>
                  <a:gd name="connsiteY3" fmla="*/ 289 h 20727"/>
                  <a:gd name="connsiteX0" fmla="*/ 28260 w 28260"/>
                  <a:gd name="connsiteY0" fmla="*/ 20458 h 20700"/>
                  <a:gd name="connsiteX1" fmla="*/ 25125 w 28260"/>
                  <a:gd name="connsiteY1" fmla="*/ 20700 h 20700"/>
                  <a:gd name="connsiteX2" fmla="*/ 8139 w 28260"/>
                  <a:gd name="connsiteY2" fmla="*/ 5 h 20700"/>
                  <a:gd name="connsiteX3" fmla="*/ 0 w 28260"/>
                  <a:gd name="connsiteY3" fmla="*/ 4417 h 20700"/>
                  <a:gd name="connsiteX0" fmla="*/ 28260 w 28260"/>
                  <a:gd name="connsiteY0" fmla="*/ 20453 h 20695"/>
                  <a:gd name="connsiteX1" fmla="*/ 25125 w 28260"/>
                  <a:gd name="connsiteY1" fmla="*/ 20695 h 20695"/>
                  <a:gd name="connsiteX2" fmla="*/ 8139 w 28260"/>
                  <a:gd name="connsiteY2" fmla="*/ 0 h 20695"/>
                  <a:gd name="connsiteX3" fmla="*/ 0 w 28260"/>
                  <a:gd name="connsiteY3" fmla="*/ 4412 h 20695"/>
                  <a:gd name="connsiteX0" fmla="*/ 28260 w 28260"/>
                  <a:gd name="connsiteY0" fmla="*/ 20528 h 20770"/>
                  <a:gd name="connsiteX1" fmla="*/ 25125 w 28260"/>
                  <a:gd name="connsiteY1" fmla="*/ 20770 h 20770"/>
                  <a:gd name="connsiteX2" fmla="*/ 8139 w 28260"/>
                  <a:gd name="connsiteY2" fmla="*/ 75 h 20770"/>
                  <a:gd name="connsiteX3" fmla="*/ 0 w 28260"/>
                  <a:gd name="connsiteY3" fmla="*/ 4487 h 20770"/>
                  <a:gd name="connsiteX0" fmla="*/ 28260 w 28260"/>
                  <a:gd name="connsiteY0" fmla="*/ 20453 h 22166"/>
                  <a:gd name="connsiteX1" fmla="*/ 25125 w 28260"/>
                  <a:gd name="connsiteY1" fmla="*/ 20695 h 22166"/>
                  <a:gd name="connsiteX2" fmla="*/ 8139 w 28260"/>
                  <a:gd name="connsiteY2" fmla="*/ 0 h 22166"/>
                  <a:gd name="connsiteX3" fmla="*/ 0 w 28260"/>
                  <a:gd name="connsiteY3" fmla="*/ 4412 h 22166"/>
                  <a:gd name="connsiteX0" fmla="*/ 28260 w 28260"/>
                  <a:gd name="connsiteY0" fmla="*/ 20453 h 22166"/>
                  <a:gd name="connsiteX1" fmla="*/ 25125 w 28260"/>
                  <a:gd name="connsiteY1" fmla="*/ 20695 h 22166"/>
                  <a:gd name="connsiteX2" fmla="*/ 8139 w 28260"/>
                  <a:gd name="connsiteY2" fmla="*/ 0 h 22166"/>
                  <a:gd name="connsiteX3" fmla="*/ 0 w 28260"/>
                  <a:gd name="connsiteY3" fmla="*/ 4412 h 22166"/>
                  <a:gd name="connsiteX0" fmla="*/ 28260 w 28260"/>
                  <a:gd name="connsiteY0" fmla="*/ 20453 h 22166"/>
                  <a:gd name="connsiteX1" fmla="*/ 25125 w 28260"/>
                  <a:gd name="connsiteY1" fmla="*/ 20695 h 22166"/>
                  <a:gd name="connsiteX2" fmla="*/ 8139 w 28260"/>
                  <a:gd name="connsiteY2" fmla="*/ 0 h 22166"/>
                  <a:gd name="connsiteX3" fmla="*/ 0 w 28260"/>
                  <a:gd name="connsiteY3" fmla="*/ 4412 h 22166"/>
                  <a:gd name="connsiteX0" fmla="*/ 28260 w 28260"/>
                  <a:gd name="connsiteY0" fmla="*/ 20453 h 22166"/>
                  <a:gd name="connsiteX1" fmla="*/ 25125 w 28260"/>
                  <a:gd name="connsiteY1" fmla="*/ 20695 h 22166"/>
                  <a:gd name="connsiteX2" fmla="*/ 8139 w 28260"/>
                  <a:gd name="connsiteY2" fmla="*/ 0 h 22166"/>
                  <a:gd name="connsiteX3" fmla="*/ 0 w 28260"/>
                  <a:gd name="connsiteY3" fmla="*/ 4412 h 22166"/>
                  <a:gd name="connsiteX0" fmla="*/ 28260 w 28260"/>
                  <a:gd name="connsiteY0" fmla="*/ 20453 h 21114"/>
                  <a:gd name="connsiteX1" fmla="*/ 25125 w 28260"/>
                  <a:gd name="connsiteY1" fmla="*/ 20695 h 21114"/>
                  <a:gd name="connsiteX2" fmla="*/ 8139 w 28260"/>
                  <a:gd name="connsiteY2" fmla="*/ 0 h 21114"/>
                  <a:gd name="connsiteX3" fmla="*/ 0 w 28260"/>
                  <a:gd name="connsiteY3" fmla="*/ 4412 h 21114"/>
                  <a:gd name="connsiteX0" fmla="*/ 28260 w 28260"/>
                  <a:gd name="connsiteY0" fmla="*/ 20463 h 21124"/>
                  <a:gd name="connsiteX1" fmla="*/ 25125 w 28260"/>
                  <a:gd name="connsiteY1" fmla="*/ 20705 h 21124"/>
                  <a:gd name="connsiteX2" fmla="*/ 8139 w 28260"/>
                  <a:gd name="connsiteY2" fmla="*/ 10 h 21124"/>
                  <a:gd name="connsiteX3" fmla="*/ 0 w 28260"/>
                  <a:gd name="connsiteY3" fmla="*/ 4422 h 21124"/>
                  <a:gd name="connsiteX0" fmla="*/ 28260 w 28260"/>
                  <a:gd name="connsiteY0" fmla="*/ 20463 h 21124"/>
                  <a:gd name="connsiteX1" fmla="*/ 25125 w 28260"/>
                  <a:gd name="connsiteY1" fmla="*/ 20705 h 21124"/>
                  <a:gd name="connsiteX2" fmla="*/ 13828 w 28260"/>
                  <a:gd name="connsiteY2" fmla="*/ 5171 h 21124"/>
                  <a:gd name="connsiteX3" fmla="*/ 8139 w 28260"/>
                  <a:gd name="connsiteY3" fmla="*/ 10 h 21124"/>
                  <a:gd name="connsiteX4" fmla="*/ 0 w 28260"/>
                  <a:gd name="connsiteY4" fmla="*/ 4422 h 21124"/>
                  <a:gd name="connsiteX0" fmla="*/ 28260 w 28260"/>
                  <a:gd name="connsiteY0" fmla="*/ 20463 h 21124"/>
                  <a:gd name="connsiteX1" fmla="*/ 25125 w 28260"/>
                  <a:gd name="connsiteY1" fmla="*/ 20705 h 21124"/>
                  <a:gd name="connsiteX2" fmla="*/ 18448 w 28260"/>
                  <a:gd name="connsiteY2" fmla="*/ 11400 h 21124"/>
                  <a:gd name="connsiteX3" fmla="*/ 13828 w 28260"/>
                  <a:gd name="connsiteY3" fmla="*/ 5171 h 21124"/>
                  <a:gd name="connsiteX4" fmla="*/ 8139 w 28260"/>
                  <a:gd name="connsiteY4" fmla="*/ 10 h 21124"/>
                  <a:gd name="connsiteX5" fmla="*/ 0 w 28260"/>
                  <a:gd name="connsiteY5" fmla="*/ 4422 h 21124"/>
                  <a:gd name="connsiteX0" fmla="*/ 28260 w 28260"/>
                  <a:gd name="connsiteY0" fmla="*/ 20833 h 21494"/>
                  <a:gd name="connsiteX1" fmla="*/ 25125 w 28260"/>
                  <a:gd name="connsiteY1" fmla="*/ 21075 h 21494"/>
                  <a:gd name="connsiteX2" fmla="*/ 18448 w 28260"/>
                  <a:gd name="connsiteY2" fmla="*/ 11770 h 21494"/>
                  <a:gd name="connsiteX3" fmla="*/ 14302 w 28260"/>
                  <a:gd name="connsiteY3" fmla="*/ 16826 h 21494"/>
                  <a:gd name="connsiteX4" fmla="*/ 8139 w 28260"/>
                  <a:gd name="connsiteY4" fmla="*/ 380 h 21494"/>
                  <a:gd name="connsiteX5" fmla="*/ 0 w 28260"/>
                  <a:gd name="connsiteY5" fmla="*/ 4792 h 21494"/>
                  <a:gd name="connsiteX0" fmla="*/ 28260 w 28260"/>
                  <a:gd name="connsiteY0" fmla="*/ 20833 h 21494"/>
                  <a:gd name="connsiteX1" fmla="*/ 25125 w 28260"/>
                  <a:gd name="connsiteY1" fmla="*/ 21075 h 21494"/>
                  <a:gd name="connsiteX2" fmla="*/ 17263 w 28260"/>
                  <a:gd name="connsiteY2" fmla="*/ 4222 h 21494"/>
                  <a:gd name="connsiteX3" fmla="*/ 14302 w 28260"/>
                  <a:gd name="connsiteY3" fmla="*/ 16826 h 21494"/>
                  <a:gd name="connsiteX4" fmla="*/ 8139 w 28260"/>
                  <a:gd name="connsiteY4" fmla="*/ 380 h 21494"/>
                  <a:gd name="connsiteX5" fmla="*/ 0 w 28260"/>
                  <a:gd name="connsiteY5" fmla="*/ 4792 h 21494"/>
                  <a:gd name="connsiteX0" fmla="*/ 28260 w 28260"/>
                  <a:gd name="connsiteY0" fmla="*/ 20833 h 21494"/>
                  <a:gd name="connsiteX1" fmla="*/ 25125 w 28260"/>
                  <a:gd name="connsiteY1" fmla="*/ 21075 h 21494"/>
                  <a:gd name="connsiteX2" fmla="*/ 19099 w 28260"/>
                  <a:gd name="connsiteY2" fmla="*/ 4149 h 21494"/>
                  <a:gd name="connsiteX3" fmla="*/ 14302 w 28260"/>
                  <a:gd name="connsiteY3" fmla="*/ 16826 h 21494"/>
                  <a:gd name="connsiteX4" fmla="*/ 8139 w 28260"/>
                  <a:gd name="connsiteY4" fmla="*/ 380 h 21494"/>
                  <a:gd name="connsiteX5" fmla="*/ 0 w 28260"/>
                  <a:gd name="connsiteY5" fmla="*/ 4792 h 214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8260" h="21494">
                    <a:moveTo>
                      <a:pt x="28260" y="20833"/>
                    </a:moveTo>
                    <a:cubicBezTo>
                      <a:pt x="27215" y="20914"/>
                      <a:pt x="26999" y="22110"/>
                      <a:pt x="25125" y="21075"/>
                    </a:cubicBezTo>
                    <a:cubicBezTo>
                      <a:pt x="23490" y="19565"/>
                      <a:pt x="20982" y="6738"/>
                      <a:pt x="19099" y="4149"/>
                    </a:cubicBezTo>
                    <a:cubicBezTo>
                      <a:pt x="17216" y="1560"/>
                      <a:pt x="16020" y="18724"/>
                      <a:pt x="14302" y="16826"/>
                    </a:cubicBezTo>
                    <a:cubicBezTo>
                      <a:pt x="12584" y="14928"/>
                      <a:pt x="10523" y="2386"/>
                      <a:pt x="8139" y="380"/>
                    </a:cubicBezTo>
                    <a:cubicBezTo>
                      <a:pt x="5755" y="-1626"/>
                      <a:pt x="1123" y="4970"/>
                      <a:pt x="0" y="4792"/>
                    </a:cubicBezTo>
                  </a:path>
                </a:pathLst>
              </a:custGeom>
              <a:noFill/>
              <a:ln w="57150">
                <a:solidFill>
                  <a:srgbClr val="0000CC"/>
                </a:solidFill>
              </a:ln>
              <a:effectLst/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14E10323-CFE4-D1EB-0954-00766D85AA1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35603" y="2177076"/>
                <a:ext cx="0" cy="415954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F3756F3C-FB31-04BC-C2DE-394EDCF0181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841067" y="5037667"/>
              <a:ext cx="190500" cy="440266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18EE2011-F906-DE7F-68F4-55C6E0AA1D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56967" y="5020733"/>
              <a:ext cx="131233" cy="457200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1AEB4B06-9749-140E-1EBE-CAD6B0EE568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99300" y="5024967"/>
              <a:ext cx="406400" cy="444500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3518259B-D501-2E77-36C5-A4FCD086021C}"/>
              </a:ext>
            </a:extLst>
          </p:cNvPr>
          <p:cNvGrpSpPr/>
          <p:nvPr/>
        </p:nvGrpSpPr>
        <p:grpSpPr>
          <a:xfrm>
            <a:off x="5867012" y="4946684"/>
            <a:ext cx="2862376" cy="1298995"/>
            <a:chOff x="4518361" y="1684839"/>
            <a:chExt cx="3030527" cy="1375305"/>
          </a:xfrm>
        </p:grpSpPr>
        <p:cxnSp>
          <p:nvCxnSpPr>
            <p:cNvPr id="77" name="Connector: Elbow 3">
              <a:extLst>
                <a:ext uri="{FF2B5EF4-FFF2-40B4-BE49-F238E27FC236}">
                  <a16:creationId xmlns:a16="http://schemas.microsoft.com/office/drawing/2014/main" id="{6ADCD598-FD53-1338-D6E8-BC591B63BA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84272" y="1684839"/>
              <a:ext cx="0" cy="1375305"/>
            </a:xfrm>
            <a:prstGeom prst="straightConnector1">
              <a:avLst/>
            </a:prstGeom>
            <a:ln>
              <a:tailEnd type="stealth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8" name="Connector: Elbow 3">
              <a:extLst>
                <a:ext uri="{FF2B5EF4-FFF2-40B4-BE49-F238E27FC236}">
                  <a16:creationId xmlns:a16="http://schemas.microsoft.com/office/drawing/2014/main" id="{85FC8BBD-DA4A-37DE-3BDB-1E245FFC9D80}"/>
                </a:ext>
              </a:extLst>
            </p:cNvPr>
            <p:cNvCxnSpPr>
              <a:cxnSpLocks/>
            </p:cNvCxnSpPr>
            <p:nvPr/>
          </p:nvCxnSpPr>
          <p:spPr>
            <a:xfrm>
              <a:off x="4995751" y="2950388"/>
              <a:ext cx="2553137" cy="0"/>
            </a:xfrm>
            <a:prstGeom prst="straightConnector1">
              <a:avLst/>
            </a:prstGeom>
            <a:ln>
              <a:tailEnd type="stealth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F6D35418-8B70-FBE8-1C24-FF739431BB29}"/>
                    </a:ext>
                  </a:extLst>
                </p:cNvPr>
                <p:cNvSpPr txBox="1"/>
                <p:nvPr/>
              </p:nvSpPr>
              <p:spPr>
                <a:xfrm>
                  <a:off x="5167967" y="2555959"/>
                  <a:ext cx="551491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oMath>
                    </m:oMathPara>
                  </a14:m>
                  <a:endParaRPr lang="en-IN"/>
                </a:p>
              </p:txBody>
            </p:sp>
          </mc:Choice>
          <mc:Fallback xmlns="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F6D35418-8B70-FBE8-1C24-FF739431BB2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67967" y="2555959"/>
                  <a:ext cx="551491" cy="369332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75C8E9EA-1EF8-8F29-106F-CD514801AD35}"/>
                    </a:ext>
                  </a:extLst>
                </p:cNvPr>
                <p:cNvSpPr txBox="1"/>
                <p:nvPr/>
              </p:nvSpPr>
              <p:spPr>
                <a:xfrm>
                  <a:off x="6462183" y="2551525"/>
                  <a:ext cx="551491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en-IN"/>
                </a:p>
              </p:txBody>
            </p:sp>
          </mc:Choice>
          <mc:Fallback xmlns="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75C8E9EA-1EF8-8F29-106F-CD514801AD3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62183" y="2551525"/>
                  <a:ext cx="551491" cy="369332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DC54B811-41E3-9D91-C4A2-21BA098223A6}"/>
                    </a:ext>
                  </a:extLst>
                </p:cNvPr>
                <p:cNvSpPr txBox="1"/>
                <p:nvPr/>
              </p:nvSpPr>
              <p:spPr>
                <a:xfrm>
                  <a:off x="4518361" y="2690812"/>
                  <a:ext cx="649605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18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oMath>
                    </m:oMathPara>
                  </a14:m>
                  <a:endParaRPr lang="en-IN"/>
                </a:p>
              </p:txBody>
            </p:sp>
          </mc:Choice>
          <mc:Fallback xmlns="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DC54B811-41E3-9D91-C4A2-21BA098223A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18361" y="2690812"/>
                  <a:ext cx="649605" cy="369332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86693E38-5567-D3AB-E24E-2D5E47234B57}"/>
                    </a:ext>
                  </a:extLst>
                </p:cNvPr>
                <p:cNvSpPr txBox="1"/>
                <p:nvPr/>
              </p:nvSpPr>
              <p:spPr>
                <a:xfrm>
                  <a:off x="5530057" y="2035539"/>
                  <a:ext cx="635148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18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IN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  <m:r>
                          <a:rPr lang="en-IN" sz="1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IN"/>
                </a:p>
              </p:txBody>
            </p:sp>
          </mc:Choice>
          <mc:Fallback xmlns=""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86693E38-5567-D3AB-E24E-2D5E47234B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30057" y="2035539"/>
                  <a:ext cx="635148" cy="369332"/>
                </a:xfrm>
                <a:prstGeom prst="rect">
                  <a:avLst/>
                </a:prstGeom>
                <a:blipFill>
                  <a:blip r:embed="rId16"/>
                  <a:stretch>
                    <a:fillRect l="-3030" r="-1010" b="-19298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A51370D1-E68A-7D05-AC9C-65D9880F701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48482" y="2368429"/>
              <a:ext cx="0" cy="544061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6B95B88D-D70A-9D4D-B08E-DBE904386583}"/>
                    </a:ext>
                  </a:extLst>
                </p:cNvPr>
                <p:cNvSpPr txBox="1"/>
                <p:nvPr/>
              </p:nvSpPr>
              <p:spPr>
                <a:xfrm>
                  <a:off x="6559805" y="2126489"/>
                  <a:ext cx="635148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18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IN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sz="18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  <m:r>
                          <a:rPr lang="en-IN" sz="1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IN"/>
                </a:p>
              </p:txBody>
            </p:sp>
          </mc:Choice>
          <mc:Fallback xmlns=""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6B95B88D-D70A-9D4D-B08E-DBE90438658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59805" y="2126489"/>
                  <a:ext cx="635148" cy="369332"/>
                </a:xfrm>
                <a:prstGeom prst="rect">
                  <a:avLst/>
                </a:prstGeom>
                <a:blipFill>
                  <a:blip r:embed="rId17"/>
                  <a:stretch>
                    <a:fillRect l="-3061" r="-1020" b="-19298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5" name="Flowchart: Document 7">
              <a:extLst>
                <a:ext uri="{FF2B5EF4-FFF2-40B4-BE49-F238E27FC236}">
                  <a16:creationId xmlns:a16="http://schemas.microsoft.com/office/drawing/2014/main" id="{22C1062E-108A-C151-B8BE-AD792E50A642}"/>
                </a:ext>
              </a:extLst>
            </p:cNvPr>
            <p:cNvSpPr/>
            <p:nvPr/>
          </p:nvSpPr>
          <p:spPr>
            <a:xfrm flipV="1">
              <a:off x="4976199" y="1894745"/>
              <a:ext cx="2008802" cy="1017744"/>
            </a:xfrm>
            <a:custGeom>
              <a:avLst/>
              <a:gdLst>
                <a:gd name="connsiteX0" fmla="*/ 0 w 21600"/>
                <a:gd name="connsiteY0" fmla="*/ 0 h 21600"/>
                <a:gd name="connsiteX1" fmla="*/ 21600 w 21600"/>
                <a:gd name="connsiteY1" fmla="*/ 0 h 21600"/>
                <a:gd name="connsiteX2" fmla="*/ 21600 w 21600"/>
                <a:gd name="connsiteY2" fmla="*/ 17322 h 21600"/>
                <a:gd name="connsiteX3" fmla="*/ 0 w 21600"/>
                <a:gd name="connsiteY3" fmla="*/ 20172 h 21600"/>
                <a:gd name="connsiteX4" fmla="*/ 0 w 21600"/>
                <a:gd name="connsiteY4" fmla="*/ 0 h 21600"/>
                <a:gd name="connsiteX0" fmla="*/ 0 w 21600"/>
                <a:gd name="connsiteY0" fmla="*/ 0 h 25841"/>
                <a:gd name="connsiteX1" fmla="*/ 21600 w 21600"/>
                <a:gd name="connsiteY1" fmla="*/ 0 h 25841"/>
                <a:gd name="connsiteX2" fmla="*/ 21600 w 21600"/>
                <a:gd name="connsiteY2" fmla="*/ 25841 h 25841"/>
                <a:gd name="connsiteX3" fmla="*/ 0 w 21600"/>
                <a:gd name="connsiteY3" fmla="*/ 20172 h 25841"/>
                <a:gd name="connsiteX4" fmla="*/ 0 w 21600"/>
                <a:gd name="connsiteY4" fmla="*/ 0 h 25841"/>
                <a:gd name="connsiteX0" fmla="*/ 0 w 21600"/>
                <a:gd name="connsiteY0" fmla="*/ 0 h 25841"/>
                <a:gd name="connsiteX1" fmla="*/ 21600 w 21600"/>
                <a:gd name="connsiteY1" fmla="*/ 0 h 25841"/>
                <a:gd name="connsiteX2" fmla="*/ 21600 w 21600"/>
                <a:gd name="connsiteY2" fmla="*/ 25841 h 25841"/>
                <a:gd name="connsiteX3" fmla="*/ 24 w 21600"/>
                <a:gd name="connsiteY3" fmla="*/ 14841 h 25841"/>
                <a:gd name="connsiteX4" fmla="*/ 0 w 21600"/>
                <a:gd name="connsiteY4" fmla="*/ 0 h 25841"/>
                <a:gd name="connsiteX0" fmla="*/ 0 w 21600"/>
                <a:gd name="connsiteY0" fmla="*/ 0 h 25841"/>
                <a:gd name="connsiteX1" fmla="*/ 21600 w 21600"/>
                <a:gd name="connsiteY1" fmla="*/ 0 h 25841"/>
                <a:gd name="connsiteX2" fmla="*/ 21600 w 21600"/>
                <a:gd name="connsiteY2" fmla="*/ 25841 h 25841"/>
                <a:gd name="connsiteX3" fmla="*/ 24 w 21600"/>
                <a:gd name="connsiteY3" fmla="*/ 14841 h 25841"/>
                <a:gd name="connsiteX4" fmla="*/ 0 w 21600"/>
                <a:gd name="connsiteY4" fmla="*/ 0 h 25841"/>
                <a:gd name="connsiteX0" fmla="*/ 0 w 21576"/>
                <a:gd name="connsiteY0" fmla="*/ 14841 h 25841"/>
                <a:gd name="connsiteX1" fmla="*/ 21576 w 21576"/>
                <a:gd name="connsiteY1" fmla="*/ 0 h 25841"/>
                <a:gd name="connsiteX2" fmla="*/ 21576 w 21576"/>
                <a:gd name="connsiteY2" fmla="*/ 25841 h 25841"/>
                <a:gd name="connsiteX3" fmla="*/ 0 w 21576"/>
                <a:gd name="connsiteY3" fmla="*/ 14841 h 25841"/>
                <a:gd name="connsiteX0" fmla="*/ 21576 w 22296"/>
                <a:gd name="connsiteY0" fmla="*/ 0 h 25841"/>
                <a:gd name="connsiteX1" fmla="*/ 21576 w 22296"/>
                <a:gd name="connsiteY1" fmla="*/ 25841 h 25841"/>
                <a:gd name="connsiteX2" fmla="*/ 0 w 22296"/>
                <a:gd name="connsiteY2" fmla="*/ 14841 h 25841"/>
                <a:gd name="connsiteX3" fmla="*/ 22296 w 22296"/>
                <a:gd name="connsiteY3" fmla="*/ 1583 h 25841"/>
                <a:gd name="connsiteX0" fmla="*/ 24711 w 24711"/>
                <a:gd name="connsiteY0" fmla="*/ 24016 h 24258"/>
                <a:gd name="connsiteX1" fmla="*/ 21576 w 24711"/>
                <a:gd name="connsiteY1" fmla="*/ 24258 h 24258"/>
                <a:gd name="connsiteX2" fmla="*/ 0 w 24711"/>
                <a:gd name="connsiteY2" fmla="*/ 13258 h 24258"/>
                <a:gd name="connsiteX3" fmla="*/ 22296 w 24711"/>
                <a:gd name="connsiteY3" fmla="*/ 0 h 24258"/>
                <a:gd name="connsiteX0" fmla="*/ 27804 w 27804"/>
                <a:gd name="connsiteY0" fmla="*/ 17275 h 17517"/>
                <a:gd name="connsiteX1" fmla="*/ 24669 w 27804"/>
                <a:gd name="connsiteY1" fmla="*/ 17517 h 17517"/>
                <a:gd name="connsiteX2" fmla="*/ 3093 w 27804"/>
                <a:gd name="connsiteY2" fmla="*/ 6517 h 17517"/>
                <a:gd name="connsiteX3" fmla="*/ 0 w 27804"/>
                <a:gd name="connsiteY3" fmla="*/ 0 h 17517"/>
                <a:gd name="connsiteX0" fmla="*/ 27804 w 27804"/>
                <a:gd name="connsiteY0" fmla="*/ 17275 h 17517"/>
                <a:gd name="connsiteX1" fmla="*/ 24669 w 27804"/>
                <a:gd name="connsiteY1" fmla="*/ 17517 h 17517"/>
                <a:gd name="connsiteX2" fmla="*/ 3093 w 27804"/>
                <a:gd name="connsiteY2" fmla="*/ 6517 h 17517"/>
                <a:gd name="connsiteX3" fmla="*/ 0 w 27804"/>
                <a:gd name="connsiteY3" fmla="*/ 0 h 17517"/>
                <a:gd name="connsiteX0" fmla="*/ 28080 w 28080"/>
                <a:gd name="connsiteY0" fmla="*/ 11292 h 11534"/>
                <a:gd name="connsiteX1" fmla="*/ 24945 w 28080"/>
                <a:gd name="connsiteY1" fmla="*/ 11534 h 11534"/>
                <a:gd name="connsiteX2" fmla="*/ 3369 w 28080"/>
                <a:gd name="connsiteY2" fmla="*/ 534 h 11534"/>
                <a:gd name="connsiteX3" fmla="*/ 0 w 28080"/>
                <a:gd name="connsiteY3" fmla="*/ 0 h 11534"/>
                <a:gd name="connsiteX0" fmla="*/ 28080 w 28080"/>
                <a:gd name="connsiteY0" fmla="*/ 16500 h 16742"/>
                <a:gd name="connsiteX1" fmla="*/ 24945 w 28080"/>
                <a:gd name="connsiteY1" fmla="*/ 16742 h 16742"/>
                <a:gd name="connsiteX2" fmla="*/ 3999 w 28080"/>
                <a:gd name="connsiteY2" fmla="*/ 4 h 16742"/>
                <a:gd name="connsiteX3" fmla="*/ 0 w 28080"/>
                <a:gd name="connsiteY3" fmla="*/ 5208 h 16742"/>
                <a:gd name="connsiteX0" fmla="*/ 28350 w 28350"/>
                <a:gd name="connsiteY0" fmla="*/ 20196 h 20438"/>
                <a:gd name="connsiteX1" fmla="*/ 25215 w 28350"/>
                <a:gd name="connsiteY1" fmla="*/ 20438 h 20438"/>
                <a:gd name="connsiteX2" fmla="*/ 4269 w 28350"/>
                <a:gd name="connsiteY2" fmla="*/ 3700 h 20438"/>
                <a:gd name="connsiteX3" fmla="*/ 0 w 28350"/>
                <a:gd name="connsiteY3" fmla="*/ 0 h 20438"/>
                <a:gd name="connsiteX0" fmla="*/ 28350 w 28350"/>
                <a:gd name="connsiteY0" fmla="*/ 20485 h 20727"/>
                <a:gd name="connsiteX1" fmla="*/ 25215 w 28350"/>
                <a:gd name="connsiteY1" fmla="*/ 20727 h 20727"/>
                <a:gd name="connsiteX2" fmla="*/ 8229 w 28350"/>
                <a:gd name="connsiteY2" fmla="*/ 32 h 20727"/>
                <a:gd name="connsiteX3" fmla="*/ 0 w 28350"/>
                <a:gd name="connsiteY3" fmla="*/ 289 h 20727"/>
                <a:gd name="connsiteX0" fmla="*/ 28260 w 28260"/>
                <a:gd name="connsiteY0" fmla="*/ 20458 h 20700"/>
                <a:gd name="connsiteX1" fmla="*/ 25125 w 28260"/>
                <a:gd name="connsiteY1" fmla="*/ 20700 h 20700"/>
                <a:gd name="connsiteX2" fmla="*/ 8139 w 28260"/>
                <a:gd name="connsiteY2" fmla="*/ 5 h 20700"/>
                <a:gd name="connsiteX3" fmla="*/ 0 w 28260"/>
                <a:gd name="connsiteY3" fmla="*/ 4417 h 20700"/>
                <a:gd name="connsiteX0" fmla="*/ 28260 w 28260"/>
                <a:gd name="connsiteY0" fmla="*/ 20453 h 20695"/>
                <a:gd name="connsiteX1" fmla="*/ 25125 w 28260"/>
                <a:gd name="connsiteY1" fmla="*/ 20695 h 20695"/>
                <a:gd name="connsiteX2" fmla="*/ 8139 w 28260"/>
                <a:gd name="connsiteY2" fmla="*/ 0 h 20695"/>
                <a:gd name="connsiteX3" fmla="*/ 0 w 28260"/>
                <a:gd name="connsiteY3" fmla="*/ 4412 h 20695"/>
                <a:gd name="connsiteX0" fmla="*/ 28260 w 28260"/>
                <a:gd name="connsiteY0" fmla="*/ 20528 h 20770"/>
                <a:gd name="connsiteX1" fmla="*/ 25125 w 28260"/>
                <a:gd name="connsiteY1" fmla="*/ 20770 h 20770"/>
                <a:gd name="connsiteX2" fmla="*/ 8139 w 28260"/>
                <a:gd name="connsiteY2" fmla="*/ 75 h 20770"/>
                <a:gd name="connsiteX3" fmla="*/ 0 w 28260"/>
                <a:gd name="connsiteY3" fmla="*/ 4487 h 20770"/>
                <a:gd name="connsiteX0" fmla="*/ 28260 w 28260"/>
                <a:gd name="connsiteY0" fmla="*/ 20453 h 22166"/>
                <a:gd name="connsiteX1" fmla="*/ 25125 w 28260"/>
                <a:gd name="connsiteY1" fmla="*/ 20695 h 22166"/>
                <a:gd name="connsiteX2" fmla="*/ 8139 w 28260"/>
                <a:gd name="connsiteY2" fmla="*/ 0 h 22166"/>
                <a:gd name="connsiteX3" fmla="*/ 0 w 28260"/>
                <a:gd name="connsiteY3" fmla="*/ 4412 h 22166"/>
                <a:gd name="connsiteX0" fmla="*/ 28260 w 28260"/>
                <a:gd name="connsiteY0" fmla="*/ 20453 h 22166"/>
                <a:gd name="connsiteX1" fmla="*/ 25125 w 28260"/>
                <a:gd name="connsiteY1" fmla="*/ 20695 h 22166"/>
                <a:gd name="connsiteX2" fmla="*/ 8139 w 28260"/>
                <a:gd name="connsiteY2" fmla="*/ 0 h 22166"/>
                <a:gd name="connsiteX3" fmla="*/ 0 w 28260"/>
                <a:gd name="connsiteY3" fmla="*/ 4412 h 22166"/>
                <a:gd name="connsiteX0" fmla="*/ 28260 w 28260"/>
                <a:gd name="connsiteY0" fmla="*/ 20453 h 22166"/>
                <a:gd name="connsiteX1" fmla="*/ 25125 w 28260"/>
                <a:gd name="connsiteY1" fmla="*/ 20695 h 22166"/>
                <a:gd name="connsiteX2" fmla="*/ 8139 w 28260"/>
                <a:gd name="connsiteY2" fmla="*/ 0 h 22166"/>
                <a:gd name="connsiteX3" fmla="*/ 0 w 28260"/>
                <a:gd name="connsiteY3" fmla="*/ 4412 h 22166"/>
                <a:gd name="connsiteX0" fmla="*/ 28260 w 28260"/>
                <a:gd name="connsiteY0" fmla="*/ 20453 h 22166"/>
                <a:gd name="connsiteX1" fmla="*/ 25125 w 28260"/>
                <a:gd name="connsiteY1" fmla="*/ 20695 h 22166"/>
                <a:gd name="connsiteX2" fmla="*/ 8139 w 28260"/>
                <a:gd name="connsiteY2" fmla="*/ 0 h 22166"/>
                <a:gd name="connsiteX3" fmla="*/ 0 w 28260"/>
                <a:gd name="connsiteY3" fmla="*/ 4412 h 22166"/>
                <a:gd name="connsiteX0" fmla="*/ 28260 w 28260"/>
                <a:gd name="connsiteY0" fmla="*/ 20453 h 21114"/>
                <a:gd name="connsiteX1" fmla="*/ 25125 w 28260"/>
                <a:gd name="connsiteY1" fmla="*/ 20695 h 21114"/>
                <a:gd name="connsiteX2" fmla="*/ 8139 w 28260"/>
                <a:gd name="connsiteY2" fmla="*/ 0 h 21114"/>
                <a:gd name="connsiteX3" fmla="*/ 0 w 28260"/>
                <a:gd name="connsiteY3" fmla="*/ 4412 h 21114"/>
                <a:gd name="connsiteX0" fmla="*/ 28260 w 28260"/>
                <a:gd name="connsiteY0" fmla="*/ 20463 h 21124"/>
                <a:gd name="connsiteX1" fmla="*/ 25125 w 28260"/>
                <a:gd name="connsiteY1" fmla="*/ 20705 h 21124"/>
                <a:gd name="connsiteX2" fmla="*/ 8139 w 28260"/>
                <a:gd name="connsiteY2" fmla="*/ 10 h 21124"/>
                <a:gd name="connsiteX3" fmla="*/ 0 w 28260"/>
                <a:gd name="connsiteY3" fmla="*/ 4422 h 21124"/>
                <a:gd name="connsiteX0" fmla="*/ 28260 w 28260"/>
                <a:gd name="connsiteY0" fmla="*/ 20463 h 21124"/>
                <a:gd name="connsiteX1" fmla="*/ 25125 w 28260"/>
                <a:gd name="connsiteY1" fmla="*/ 20705 h 21124"/>
                <a:gd name="connsiteX2" fmla="*/ 13828 w 28260"/>
                <a:gd name="connsiteY2" fmla="*/ 5171 h 21124"/>
                <a:gd name="connsiteX3" fmla="*/ 8139 w 28260"/>
                <a:gd name="connsiteY3" fmla="*/ 10 h 21124"/>
                <a:gd name="connsiteX4" fmla="*/ 0 w 28260"/>
                <a:gd name="connsiteY4" fmla="*/ 4422 h 21124"/>
                <a:gd name="connsiteX0" fmla="*/ 28260 w 28260"/>
                <a:gd name="connsiteY0" fmla="*/ 20463 h 21124"/>
                <a:gd name="connsiteX1" fmla="*/ 25125 w 28260"/>
                <a:gd name="connsiteY1" fmla="*/ 20705 h 21124"/>
                <a:gd name="connsiteX2" fmla="*/ 18448 w 28260"/>
                <a:gd name="connsiteY2" fmla="*/ 11400 h 21124"/>
                <a:gd name="connsiteX3" fmla="*/ 13828 w 28260"/>
                <a:gd name="connsiteY3" fmla="*/ 5171 h 21124"/>
                <a:gd name="connsiteX4" fmla="*/ 8139 w 28260"/>
                <a:gd name="connsiteY4" fmla="*/ 10 h 21124"/>
                <a:gd name="connsiteX5" fmla="*/ 0 w 28260"/>
                <a:gd name="connsiteY5" fmla="*/ 4422 h 21124"/>
                <a:gd name="connsiteX0" fmla="*/ 28260 w 28260"/>
                <a:gd name="connsiteY0" fmla="*/ 20833 h 21494"/>
                <a:gd name="connsiteX1" fmla="*/ 25125 w 28260"/>
                <a:gd name="connsiteY1" fmla="*/ 21075 h 21494"/>
                <a:gd name="connsiteX2" fmla="*/ 18448 w 28260"/>
                <a:gd name="connsiteY2" fmla="*/ 11770 h 21494"/>
                <a:gd name="connsiteX3" fmla="*/ 14302 w 28260"/>
                <a:gd name="connsiteY3" fmla="*/ 16826 h 21494"/>
                <a:gd name="connsiteX4" fmla="*/ 8139 w 28260"/>
                <a:gd name="connsiteY4" fmla="*/ 380 h 21494"/>
                <a:gd name="connsiteX5" fmla="*/ 0 w 28260"/>
                <a:gd name="connsiteY5" fmla="*/ 4792 h 21494"/>
                <a:gd name="connsiteX0" fmla="*/ 28260 w 28260"/>
                <a:gd name="connsiteY0" fmla="*/ 20833 h 21494"/>
                <a:gd name="connsiteX1" fmla="*/ 25125 w 28260"/>
                <a:gd name="connsiteY1" fmla="*/ 21075 h 21494"/>
                <a:gd name="connsiteX2" fmla="*/ 17263 w 28260"/>
                <a:gd name="connsiteY2" fmla="*/ 4222 h 21494"/>
                <a:gd name="connsiteX3" fmla="*/ 14302 w 28260"/>
                <a:gd name="connsiteY3" fmla="*/ 16826 h 21494"/>
                <a:gd name="connsiteX4" fmla="*/ 8139 w 28260"/>
                <a:gd name="connsiteY4" fmla="*/ 380 h 21494"/>
                <a:gd name="connsiteX5" fmla="*/ 0 w 28260"/>
                <a:gd name="connsiteY5" fmla="*/ 4792 h 21494"/>
                <a:gd name="connsiteX0" fmla="*/ 28260 w 28260"/>
                <a:gd name="connsiteY0" fmla="*/ 20833 h 21494"/>
                <a:gd name="connsiteX1" fmla="*/ 25125 w 28260"/>
                <a:gd name="connsiteY1" fmla="*/ 21075 h 21494"/>
                <a:gd name="connsiteX2" fmla="*/ 19099 w 28260"/>
                <a:gd name="connsiteY2" fmla="*/ 4149 h 21494"/>
                <a:gd name="connsiteX3" fmla="*/ 14302 w 28260"/>
                <a:gd name="connsiteY3" fmla="*/ 16826 h 21494"/>
                <a:gd name="connsiteX4" fmla="*/ 8139 w 28260"/>
                <a:gd name="connsiteY4" fmla="*/ 380 h 21494"/>
                <a:gd name="connsiteX5" fmla="*/ 0 w 28260"/>
                <a:gd name="connsiteY5" fmla="*/ 4792 h 21494"/>
                <a:gd name="connsiteX0" fmla="*/ 28260 w 28260"/>
                <a:gd name="connsiteY0" fmla="*/ 20833 h 21494"/>
                <a:gd name="connsiteX1" fmla="*/ 25125 w 28260"/>
                <a:gd name="connsiteY1" fmla="*/ 21075 h 21494"/>
                <a:gd name="connsiteX2" fmla="*/ 19099 w 28260"/>
                <a:gd name="connsiteY2" fmla="*/ 4149 h 21494"/>
                <a:gd name="connsiteX3" fmla="*/ 8139 w 28260"/>
                <a:gd name="connsiteY3" fmla="*/ 380 h 21494"/>
                <a:gd name="connsiteX4" fmla="*/ 0 w 28260"/>
                <a:gd name="connsiteY4" fmla="*/ 4792 h 21494"/>
                <a:gd name="connsiteX0" fmla="*/ 28260 w 28260"/>
                <a:gd name="connsiteY0" fmla="*/ 17768 h 18429"/>
                <a:gd name="connsiteX1" fmla="*/ 25125 w 28260"/>
                <a:gd name="connsiteY1" fmla="*/ 18010 h 18429"/>
                <a:gd name="connsiteX2" fmla="*/ 19099 w 28260"/>
                <a:gd name="connsiteY2" fmla="*/ 1084 h 18429"/>
                <a:gd name="connsiteX3" fmla="*/ 0 w 28260"/>
                <a:gd name="connsiteY3" fmla="*/ 1727 h 18429"/>
                <a:gd name="connsiteX0" fmla="*/ 28107 w 28107"/>
                <a:gd name="connsiteY0" fmla="*/ 16957 h 17618"/>
                <a:gd name="connsiteX1" fmla="*/ 24972 w 28107"/>
                <a:gd name="connsiteY1" fmla="*/ 17199 h 17618"/>
                <a:gd name="connsiteX2" fmla="*/ 18946 w 28107"/>
                <a:gd name="connsiteY2" fmla="*/ 273 h 17618"/>
                <a:gd name="connsiteX3" fmla="*/ 0 w 28107"/>
                <a:gd name="connsiteY3" fmla="*/ 16179 h 17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07" h="17618">
                  <a:moveTo>
                    <a:pt x="28107" y="16957"/>
                  </a:moveTo>
                  <a:cubicBezTo>
                    <a:pt x="27062" y="17038"/>
                    <a:pt x="26846" y="18234"/>
                    <a:pt x="24972" y="17199"/>
                  </a:cubicBezTo>
                  <a:cubicBezTo>
                    <a:pt x="23337" y="15689"/>
                    <a:pt x="23134" y="2987"/>
                    <a:pt x="18946" y="273"/>
                  </a:cubicBezTo>
                  <a:cubicBezTo>
                    <a:pt x="14759" y="-2441"/>
                    <a:pt x="3979" y="16045"/>
                    <a:pt x="0" y="16179"/>
                  </a:cubicBezTo>
                </a:path>
              </a:pathLst>
            </a:custGeom>
            <a:noFill/>
            <a:ln w="57150">
              <a:solidFill>
                <a:srgbClr val="0000CC"/>
              </a:solidFill>
            </a:ln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633C307C-B5F4-EE89-FCE4-0803D380F2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10099" y="2496536"/>
              <a:ext cx="0" cy="415954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3320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65F92D-0AD2-9022-0120-4811206526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Reiman sum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E504A83-367E-FDDE-78F1-B12F890D60AC}"/>
                  </a:ext>
                </a:extLst>
              </p:cNvPr>
              <p:cNvSpPr txBox="1"/>
              <p:nvPr/>
            </p:nvSpPr>
            <p:spPr>
              <a:xfrm>
                <a:off x="173913" y="1092940"/>
                <a:ext cx="1885950" cy="8707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180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IN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</m:e>
                          </m:d>
                          <m:r>
                            <m:rPr>
                              <m:sty m:val="p"/>
                            </m:rPr>
                            <a:rPr lang="en-IN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sSub>
                            <m:sSubPr>
                              <m:ctrlP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IN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E504A83-367E-FDDE-78F1-B12F890D60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913" y="1092940"/>
                <a:ext cx="1885950" cy="87075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184DF3A-2B19-DA3D-A0C8-F36EF92B7BC2}"/>
                  </a:ext>
                </a:extLst>
              </p:cNvPr>
              <p:cNvSpPr txBox="1"/>
              <p:nvPr/>
            </p:nvSpPr>
            <p:spPr>
              <a:xfrm>
                <a:off x="2059863" y="1373818"/>
                <a:ext cx="462915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IN" b="0"/>
                  <a:t>where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b="0" i="0" smtClean="0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IN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IN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IN"/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IN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I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I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I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I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IN"/>
                  <a:t> 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184DF3A-2B19-DA3D-A0C8-F36EF92B7B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9863" y="1373818"/>
                <a:ext cx="4629150" cy="369332"/>
              </a:xfrm>
              <a:prstGeom prst="rect">
                <a:avLst/>
              </a:prstGeom>
              <a:blipFill>
                <a:blip r:embed="rId3"/>
                <a:stretch>
                  <a:fillRect l="-1186" t="-8197" b="-2459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4E1C9BE-30ED-C956-B64C-71C8BD42ECC5}"/>
                  </a:ext>
                </a:extLst>
              </p:cNvPr>
              <p:cNvSpPr txBox="1"/>
              <p:nvPr/>
            </p:nvSpPr>
            <p:spPr>
              <a:xfrm>
                <a:off x="224643" y="2018228"/>
                <a:ext cx="8493516" cy="15842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IN"/>
                  <a:t>If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IN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IN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IN" b="0" i="1" smtClean="0">
                        <a:latin typeface="Cambria Math" panose="02040503050406030204" pitchFamily="18" charset="0"/>
                      </a:rPr>
                      <m:t> ∀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IN"/>
                  <a:t>, the method is the </a:t>
                </a:r>
                <a:r>
                  <a:rPr lang="en-IN" b="1"/>
                  <a:t>left rule</a:t>
                </a:r>
                <a:r>
                  <a:rPr lang="en-IN"/>
                  <a:t> and gives a </a:t>
                </a:r>
                <a:r>
                  <a:rPr lang="en-IN" b="1"/>
                  <a:t>left Riemann sum</a:t>
                </a:r>
                <a:r>
                  <a:rPr lang="en-IN"/>
                  <a:t>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IN"/>
                  <a:t>If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IN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IN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IN" b="0" i="1" smtClean="0">
                        <a:latin typeface="Cambria Math" panose="02040503050406030204" pitchFamily="18" charset="0"/>
                      </a:rPr>
                      <m:t> ∀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IN"/>
                  <a:t>, the method is the </a:t>
                </a:r>
                <a:r>
                  <a:rPr lang="en-IN" b="1"/>
                  <a:t>right rule</a:t>
                </a:r>
                <a:r>
                  <a:rPr lang="en-IN"/>
                  <a:t> and gives a </a:t>
                </a:r>
                <a:r>
                  <a:rPr lang="en-IN" b="1"/>
                  <a:t>right Riemann sum</a:t>
                </a:r>
                <a:r>
                  <a:rPr lang="en-IN"/>
                  <a:t>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IN"/>
                  <a:t>If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IN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I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num>
                      <m:den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IN" b="0" i="1" smtClean="0">
                        <a:latin typeface="Cambria Math" panose="02040503050406030204" pitchFamily="18" charset="0"/>
                      </a:rPr>
                      <m:t> ∀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IN"/>
                  <a:t>, the method is the </a:t>
                </a:r>
                <a:r>
                  <a:rPr lang="en-IN" b="1"/>
                  <a:t>midpoint rule</a:t>
                </a:r>
                <a:r>
                  <a:rPr lang="en-IN"/>
                  <a:t> and gives a </a:t>
                </a:r>
                <a:r>
                  <a:rPr lang="en-IN" b="1"/>
                  <a:t>middle Riemann sum</a:t>
                </a:r>
                <a:r>
                  <a:rPr lang="en-IN"/>
                  <a:t>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IN"/>
                  <a:t>If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IN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I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IN" b="0" i="1" smtClean="0">
                        <a:latin typeface="Cambria Math" panose="02040503050406030204" pitchFamily="18" charset="0"/>
                      </a:rPr>
                      <m:t>sup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IN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/>
                  <a:t>(supremum), we have </a:t>
                </a:r>
                <a:r>
                  <a:rPr lang="en-IN" b="1"/>
                  <a:t>upper rule </a:t>
                </a:r>
                <a:r>
                  <a:rPr lang="en-IN"/>
                  <a:t>and </a:t>
                </a:r>
                <a:r>
                  <a:rPr lang="en-IN" b="1"/>
                  <a:t>upper Riemann sum</a:t>
                </a:r>
                <a:r>
                  <a:rPr lang="en-IN"/>
                  <a:t>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IN"/>
                  <a:t>If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IN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IN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IN" b="0" i="0" smtClean="0">
                            <a:latin typeface="Cambria Math" panose="02040503050406030204" pitchFamily="18" charset="0"/>
                          </a:rPr>
                          <m:t>inf</m:t>
                        </m:r>
                      </m:fName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I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I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IN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IN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I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IN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</m:func>
                    <m:r>
                      <a:rPr lang="en-IN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/>
                  <a:t>(infimum), we have </a:t>
                </a:r>
                <a:r>
                  <a:rPr lang="en-IN" b="1"/>
                  <a:t>lower rule </a:t>
                </a:r>
                <a:r>
                  <a:rPr lang="en-IN"/>
                  <a:t>and </a:t>
                </a:r>
                <a:r>
                  <a:rPr lang="en-IN" b="1"/>
                  <a:t>lower Riemann sum</a:t>
                </a:r>
                <a:r>
                  <a:rPr lang="en-IN"/>
                  <a:t>.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4E1C9BE-30ED-C956-B64C-71C8BD42EC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643" y="2018228"/>
                <a:ext cx="8493516" cy="1584216"/>
              </a:xfrm>
              <a:prstGeom prst="rect">
                <a:avLst/>
              </a:prstGeom>
              <a:blipFill>
                <a:blip r:embed="rId4"/>
                <a:stretch>
                  <a:fillRect l="-503" t="-1923" b="-538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B6723CD-0443-1BE5-A65B-E085DE680750}"/>
                  </a:ext>
                </a:extLst>
              </p:cNvPr>
              <p:cNvSpPr txBox="1"/>
              <p:nvPr/>
            </p:nvSpPr>
            <p:spPr>
              <a:xfrm>
                <a:off x="-157749" y="3681977"/>
                <a:ext cx="4629150" cy="9326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ctrlPr>
                            <a:rPr lang="en-IN" sz="1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IN" sz="1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IN" sz="1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  <m:e>
                          <m:r>
                            <a:rPr lang="en-IN" sz="1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I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1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IN" sz="1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sz="18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  <m:r>
                        <a:rPr lang="en-IN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IN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IN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IN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I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  <m:sSub>
                                    <m:sSubPr>
                                      <m:ctrlPr>
                                        <a:rPr lang="en-I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IN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IN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I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I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IN" i="1"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bSup>
                                </m:e>
                              </m:d>
                              <m:r>
                                <m:rPr>
                                  <m:sty m:val="p"/>
                                </m:rPr>
                                <a:rPr lang="en-IN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sSub>
                                <m:sSubPr>
                                  <m:ctrlPr>
                                    <a:rPr lang="en-I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IN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e>
                      </m:func>
                    </m:oMath>
                  </m:oMathPara>
                </a14:m>
                <a:endParaRPr lang="en-IN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B6723CD-0443-1BE5-A65B-E085DE6807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57749" y="3681977"/>
                <a:ext cx="4629150" cy="93262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 descr="A graph of a graph&#10;&#10;Description automatically generated">
            <a:extLst>
              <a:ext uri="{FF2B5EF4-FFF2-40B4-BE49-F238E27FC236}">
                <a16:creationId xmlns:a16="http://schemas.microsoft.com/office/drawing/2014/main" id="{4960A6AB-301F-02A3-1634-079EE68A1DF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24" r="15095" b="4496"/>
          <a:stretch/>
        </p:blipFill>
        <p:spPr>
          <a:xfrm>
            <a:off x="4129673" y="3602444"/>
            <a:ext cx="1381126" cy="3030537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5052907F-4CA5-650B-11A8-87C9B83E34D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24643" y="4694138"/>
            <a:ext cx="2870982" cy="1981215"/>
          </a:xfrm>
          <a:prstGeom prst="rect">
            <a:avLst/>
          </a:prstGeom>
        </p:spPr>
      </p:pic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443944EF-F74F-6C59-1CE2-C28108C361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9566" y="3602444"/>
            <a:ext cx="3009791" cy="3009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1532292-7670-E5C3-71C8-A0183F495F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1347" y="1188563"/>
            <a:ext cx="2982653" cy="554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9282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  <p:bldP spid="12" grpId="0" uiExpand="1" build="p"/>
      <p:bldP spid="1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99B96C-952B-8933-F550-2ED4B0198A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Bisection method for finding a root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5DC49B25-885F-7CF2-F0DD-1BC66831B7DE}"/>
              </a:ext>
            </a:extLst>
          </p:cNvPr>
          <p:cNvGrpSpPr/>
          <p:nvPr/>
        </p:nvGrpSpPr>
        <p:grpSpPr>
          <a:xfrm>
            <a:off x="0" y="2300705"/>
            <a:ext cx="8978090" cy="1920009"/>
            <a:chOff x="-48826" y="2458382"/>
            <a:chExt cx="8978090" cy="192000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2598C9B2-4E3E-6705-8523-1F0AF15D42F3}"/>
                    </a:ext>
                  </a:extLst>
                </p:cNvPr>
                <p:cNvSpPr txBox="1"/>
                <p:nvPr/>
              </p:nvSpPr>
              <p:spPr>
                <a:xfrm>
                  <a:off x="460215" y="2487544"/>
                  <a:ext cx="61200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18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IN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sz="1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IN" sz="1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IN"/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2598C9B2-4E3E-6705-8523-1F0AF15D42F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0215" y="2487544"/>
                  <a:ext cx="612000" cy="369332"/>
                </a:xfrm>
                <a:prstGeom prst="rect">
                  <a:avLst/>
                </a:prstGeom>
                <a:blipFill>
                  <a:blip r:embed="rId2"/>
                  <a:stretch>
                    <a:fillRect l="-3000" b="-13115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" name="Connector: Elbow 3">
              <a:extLst>
                <a:ext uri="{FF2B5EF4-FFF2-40B4-BE49-F238E27FC236}">
                  <a16:creationId xmlns:a16="http://schemas.microsoft.com/office/drawing/2014/main" id="{D0EF7FFA-FEC5-E272-8568-697B320C4F6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9690" y="2619006"/>
              <a:ext cx="0" cy="1759385"/>
            </a:xfrm>
            <a:prstGeom prst="straightConnector1">
              <a:avLst/>
            </a:prstGeom>
            <a:ln>
              <a:tailEnd type="stealth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Connector: Elbow 3">
              <a:extLst>
                <a:ext uri="{FF2B5EF4-FFF2-40B4-BE49-F238E27FC236}">
                  <a16:creationId xmlns:a16="http://schemas.microsoft.com/office/drawing/2014/main" id="{F570992C-C845-A831-BC72-1AB9187FC0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1475" y="3500438"/>
              <a:ext cx="8401050" cy="0"/>
            </a:xfrm>
            <a:prstGeom prst="straightConnector1">
              <a:avLst/>
            </a:prstGeom>
            <a:ln>
              <a:tailEnd type="stealth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3B2D1A16-8F65-C5D0-F9C4-501FCA9D9B80}"/>
                    </a:ext>
                  </a:extLst>
                </p:cNvPr>
                <p:cNvSpPr txBox="1"/>
                <p:nvPr/>
              </p:nvSpPr>
              <p:spPr>
                <a:xfrm>
                  <a:off x="673142" y="3135421"/>
                  <a:ext cx="61200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IN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IN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IN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3B2D1A16-8F65-C5D0-F9C4-501FCA9D9B8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3142" y="3135421"/>
                  <a:ext cx="612000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988DF36A-8614-FF59-8068-C5AC09C73256}"/>
                    </a:ext>
                  </a:extLst>
                </p:cNvPr>
                <p:cNvSpPr txBox="1"/>
                <p:nvPr/>
              </p:nvSpPr>
              <p:spPr>
                <a:xfrm>
                  <a:off x="8466525" y="3500321"/>
                  <a:ext cx="462739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IN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988DF36A-8614-FF59-8068-C5AC09C7325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66525" y="3500321"/>
                  <a:ext cx="462739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1730E1F2-32E5-6565-19EA-ACC45B4A852F}"/>
                    </a:ext>
                  </a:extLst>
                </p:cNvPr>
                <p:cNvSpPr txBox="1"/>
                <p:nvPr/>
              </p:nvSpPr>
              <p:spPr>
                <a:xfrm>
                  <a:off x="7402631" y="3463642"/>
                  <a:ext cx="61200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IN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IN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IN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1730E1F2-32E5-6565-19EA-ACC45B4A852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02631" y="3463642"/>
                  <a:ext cx="612000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9A93A4C5-35B4-8BA3-7BF4-0C890BB3054C}"/>
                    </a:ext>
                  </a:extLst>
                </p:cNvPr>
                <p:cNvSpPr txBox="1"/>
                <p:nvPr/>
              </p:nvSpPr>
              <p:spPr>
                <a:xfrm>
                  <a:off x="-48826" y="3320087"/>
                  <a:ext cx="61200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IN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9A93A4C5-35B4-8BA3-7BF4-0C890BB3054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48826" y="3320087"/>
                  <a:ext cx="612000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C985E6DD-BC1D-6056-3722-8C0EC705B84D}"/>
                    </a:ext>
                  </a:extLst>
                </p:cNvPr>
                <p:cNvSpPr txBox="1"/>
                <p:nvPr/>
              </p:nvSpPr>
              <p:spPr>
                <a:xfrm>
                  <a:off x="619069" y="3876510"/>
                  <a:ext cx="61200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18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IN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IN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IN" sz="1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IN" sz="1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IN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C985E6DD-BC1D-6056-3722-8C0EC705B8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9069" y="3876510"/>
                  <a:ext cx="612000" cy="369332"/>
                </a:xfrm>
                <a:prstGeom prst="rect">
                  <a:avLst/>
                </a:prstGeom>
                <a:blipFill>
                  <a:blip r:embed="rId7"/>
                  <a:stretch>
                    <a:fillRect l="-3000" r="-15000" b="-13115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19EC722-BC1F-A53D-890A-22893791D4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3475" y="3506624"/>
              <a:ext cx="0" cy="363701"/>
            </a:xfrm>
            <a:prstGeom prst="line">
              <a:avLst/>
            </a:prstGeom>
            <a:ln w="254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AEBB9498-3695-9C0D-E42E-B6ECF3F553FD}"/>
                    </a:ext>
                  </a:extLst>
                </p:cNvPr>
                <p:cNvSpPr txBox="1"/>
                <p:nvPr/>
              </p:nvSpPr>
              <p:spPr>
                <a:xfrm>
                  <a:off x="7279236" y="2458382"/>
                  <a:ext cx="61200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18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IN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IN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sz="180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IN" sz="1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IN" sz="1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IN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AEBB9498-3695-9C0D-E42E-B6ECF3F553F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79236" y="2458382"/>
                  <a:ext cx="612000" cy="369332"/>
                </a:xfrm>
                <a:prstGeom prst="rect">
                  <a:avLst/>
                </a:prstGeom>
                <a:blipFill>
                  <a:blip r:embed="rId8"/>
                  <a:stretch>
                    <a:fillRect l="-2970" r="-11881" b="-13115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Flowchart: Document 7">
              <a:extLst>
                <a:ext uri="{FF2B5EF4-FFF2-40B4-BE49-F238E27FC236}">
                  <a16:creationId xmlns:a16="http://schemas.microsoft.com/office/drawing/2014/main" id="{A7FB82B2-39BA-E9B2-AB26-FBCEEACB6B83}"/>
                </a:ext>
              </a:extLst>
            </p:cNvPr>
            <p:cNvSpPr/>
            <p:nvPr/>
          </p:nvSpPr>
          <p:spPr>
            <a:xfrm flipV="1">
              <a:off x="371475" y="2822829"/>
              <a:ext cx="8247456" cy="1220277"/>
            </a:xfrm>
            <a:custGeom>
              <a:avLst/>
              <a:gdLst>
                <a:gd name="connsiteX0" fmla="*/ 0 w 21600"/>
                <a:gd name="connsiteY0" fmla="*/ 0 h 21600"/>
                <a:gd name="connsiteX1" fmla="*/ 21600 w 21600"/>
                <a:gd name="connsiteY1" fmla="*/ 0 h 21600"/>
                <a:gd name="connsiteX2" fmla="*/ 21600 w 21600"/>
                <a:gd name="connsiteY2" fmla="*/ 17322 h 21600"/>
                <a:gd name="connsiteX3" fmla="*/ 0 w 21600"/>
                <a:gd name="connsiteY3" fmla="*/ 20172 h 21600"/>
                <a:gd name="connsiteX4" fmla="*/ 0 w 21600"/>
                <a:gd name="connsiteY4" fmla="*/ 0 h 21600"/>
                <a:gd name="connsiteX0" fmla="*/ 0 w 21600"/>
                <a:gd name="connsiteY0" fmla="*/ 0 h 25841"/>
                <a:gd name="connsiteX1" fmla="*/ 21600 w 21600"/>
                <a:gd name="connsiteY1" fmla="*/ 0 h 25841"/>
                <a:gd name="connsiteX2" fmla="*/ 21600 w 21600"/>
                <a:gd name="connsiteY2" fmla="*/ 25841 h 25841"/>
                <a:gd name="connsiteX3" fmla="*/ 0 w 21600"/>
                <a:gd name="connsiteY3" fmla="*/ 20172 h 25841"/>
                <a:gd name="connsiteX4" fmla="*/ 0 w 21600"/>
                <a:gd name="connsiteY4" fmla="*/ 0 h 25841"/>
                <a:gd name="connsiteX0" fmla="*/ 0 w 21600"/>
                <a:gd name="connsiteY0" fmla="*/ 0 h 25841"/>
                <a:gd name="connsiteX1" fmla="*/ 21600 w 21600"/>
                <a:gd name="connsiteY1" fmla="*/ 0 h 25841"/>
                <a:gd name="connsiteX2" fmla="*/ 21600 w 21600"/>
                <a:gd name="connsiteY2" fmla="*/ 25841 h 25841"/>
                <a:gd name="connsiteX3" fmla="*/ 24 w 21600"/>
                <a:gd name="connsiteY3" fmla="*/ 14841 h 25841"/>
                <a:gd name="connsiteX4" fmla="*/ 0 w 21600"/>
                <a:gd name="connsiteY4" fmla="*/ 0 h 25841"/>
                <a:gd name="connsiteX0" fmla="*/ 0 w 21600"/>
                <a:gd name="connsiteY0" fmla="*/ 0 h 25841"/>
                <a:gd name="connsiteX1" fmla="*/ 21600 w 21600"/>
                <a:gd name="connsiteY1" fmla="*/ 0 h 25841"/>
                <a:gd name="connsiteX2" fmla="*/ 21600 w 21600"/>
                <a:gd name="connsiteY2" fmla="*/ 25841 h 25841"/>
                <a:gd name="connsiteX3" fmla="*/ 24 w 21600"/>
                <a:gd name="connsiteY3" fmla="*/ 14841 h 25841"/>
                <a:gd name="connsiteX4" fmla="*/ 0 w 21600"/>
                <a:gd name="connsiteY4" fmla="*/ 0 h 25841"/>
                <a:gd name="connsiteX0" fmla="*/ 0 w 21576"/>
                <a:gd name="connsiteY0" fmla="*/ 14841 h 25841"/>
                <a:gd name="connsiteX1" fmla="*/ 21576 w 21576"/>
                <a:gd name="connsiteY1" fmla="*/ 0 h 25841"/>
                <a:gd name="connsiteX2" fmla="*/ 21576 w 21576"/>
                <a:gd name="connsiteY2" fmla="*/ 25841 h 25841"/>
                <a:gd name="connsiteX3" fmla="*/ 0 w 21576"/>
                <a:gd name="connsiteY3" fmla="*/ 14841 h 25841"/>
                <a:gd name="connsiteX0" fmla="*/ 21576 w 22296"/>
                <a:gd name="connsiteY0" fmla="*/ 0 h 25841"/>
                <a:gd name="connsiteX1" fmla="*/ 21576 w 22296"/>
                <a:gd name="connsiteY1" fmla="*/ 25841 h 25841"/>
                <a:gd name="connsiteX2" fmla="*/ 0 w 22296"/>
                <a:gd name="connsiteY2" fmla="*/ 14841 h 25841"/>
                <a:gd name="connsiteX3" fmla="*/ 22296 w 22296"/>
                <a:gd name="connsiteY3" fmla="*/ 1583 h 25841"/>
                <a:gd name="connsiteX0" fmla="*/ 24711 w 24711"/>
                <a:gd name="connsiteY0" fmla="*/ 24016 h 24258"/>
                <a:gd name="connsiteX1" fmla="*/ 21576 w 24711"/>
                <a:gd name="connsiteY1" fmla="*/ 24258 h 24258"/>
                <a:gd name="connsiteX2" fmla="*/ 0 w 24711"/>
                <a:gd name="connsiteY2" fmla="*/ 13258 h 24258"/>
                <a:gd name="connsiteX3" fmla="*/ 22296 w 24711"/>
                <a:gd name="connsiteY3" fmla="*/ 0 h 24258"/>
                <a:gd name="connsiteX0" fmla="*/ 27804 w 27804"/>
                <a:gd name="connsiteY0" fmla="*/ 17275 h 17517"/>
                <a:gd name="connsiteX1" fmla="*/ 24669 w 27804"/>
                <a:gd name="connsiteY1" fmla="*/ 17517 h 17517"/>
                <a:gd name="connsiteX2" fmla="*/ 3093 w 27804"/>
                <a:gd name="connsiteY2" fmla="*/ 6517 h 17517"/>
                <a:gd name="connsiteX3" fmla="*/ 0 w 27804"/>
                <a:gd name="connsiteY3" fmla="*/ 0 h 17517"/>
                <a:gd name="connsiteX0" fmla="*/ 27804 w 27804"/>
                <a:gd name="connsiteY0" fmla="*/ 17275 h 17517"/>
                <a:gd name="connsiteX1" fmla="*/ 24669 w 27804"/>
                <a:gd name="connsiteY1" fmla="*/ 17517 h 17517"/>
                <a:gd name="connsiteX2" fmla="*/ 3093 w 27804"/>
                <a:gd name="connsiteY2" fmla="*/ 6517 h 17517"/>
                <a:gd name="connsiteX3" fmla="*/ 0 w 27804"/>
                <a:gd name="connsiteY3" fmla="*/ 0 h 17517"/>
                <a:gd name="connsiteX0" fmla="*/ 28080 w 28080"/>
                <a:gd name="connsiteY0" fmla="*/ 11292 h 11534"/>
                <a:gd name="connsiteX1" fmla="*/ 24945 w 28080"/>
                <a:gd name="connsiteY1" fmla="*/ 11534 h 11534"/>
                <a:gd name="connsiteX2" fmla="*/ 3369 w 28080"/>
                <a:gd name="connsiteY2" fmla="*/ 534 h 11534"/>
                <a:gd name="connsiteX3" fmla="*/ 0 w 28080"/>
                <a:gd name="connsiteY3" fmla="*/ 0 h 11534"/>
                <a:gd name="connsiteX0" fmla="*/ 28080 w 28080"/>
                <a:gd name="connsiteY0" fmla="*/ 16500 h 16742"/>
                <a:gd name="connsiteX1" fmla="*/ 24945 w 28080"/>
                <a:gd name="connsiteY1" fmla="*/ 16742 h 16742"/>
                <a:gd name="connsiteX2" fmla="*/ 3999 w 28080"/>
                <a:gd name="connsiteY2" fmla="*/ 4 h 16742"/>
                <a:gd name="connsiteX3" fmla="*/ 0 w 28080"/>
                <a:gd name="connsiteY3" fmla="*/ 5208 h 16742"/>
                <a:gd name="connsiteX0" fmla="*/ 28350 w 28350"/>
                <a:gd name="connsiteY0" fmla="*/ 20196 h 20438"/>
                <a:gd name="connsiteX1" fmla="*/ 25215 w 28350"/>
                <a:gd name="connsiteY1" fmla="*/ 20438 h 20438"/>
                <a:gd name="connsiteX2" fmla="*/ 4269 w 28350"/>
                <a:gd name="connsiteY2" fmla="*/ 3700 h 20438"/>
                <a:gd name="connsiteX3" fmla="*/ 0 w 28350"/>
                <a:gd name="connsiteY3" fmla="*/ 0 h 20438"/>
                <a:gd name="connsiteX0" fmla="*/ 28350 w 28350"/>
                <a:gd name="connsiteY0" fmla="*/ 20485 h 20727"/>
                <a:gd name="connsiteX1" fmla="*/ 25215 w 28350"/>
                <a:gd name="connsiteY1" fmla="*/ 20727 h 20727"/>
                <a:gd name="connsiteX2" fmla="*/ 8229 w 28350"/>
                <a:gd name="connsiteY2" fmla="*/ 32 h 20727"/>
                <a:gd name="connsiteX3" fmla="*/ 0 w 28350"/>
                <a:gd name="connsiteY3" fmla="*/ 289 h 20727"/>
                <a:gd name="connsiteX0" fmla="*/ 28260 w 28260"/>
                <a:gd name="connsiteY0" fmla="*/ 20458 h 20700"/>
                <a:gd name="connsiteX1" fmla="*/ 25125 w 28260"/>
                <a:gd name="connsiteY1" fmla="*/ 20700 h 20700"/>
                <a:gd name="connsiteX2" fmla="*/ 8139 w 28260"/>
                <a:gd name="connsiteY2" fmla="*/ 5 h 20700"/>
                <a:gd name="connsiteX3" fmla="*/ 0 w 28260"/>
                <a:gd name="connsiteY3" fmla="*/ 4417 h 20700"/>
                <a:gd name="connsiteX0" fmla="*/ 28260 w 28260"/>
                <a:gd name="connsiteY0" fmla="*/ 20453 h 20695"/>
                <a:gd name="connsiteX1" fmla="*/ 25125 w 28260"/>
                <a:gd name="connsiteY1" fmla="*/ 20695 h 20695"/>
                <a:gd name="connsiteX2" fmla="*/ 8139 w 28260"/>
                <a:gd name="connsiteY2" fmla="*/ 0 h 20695"/>
                <a:gd name="connsiteX3" fmla="*/ 0 w 28260"/>
                <a:gd name="connsiteY3" fmla="*/ 4412 h 20695"/>
                <a:gd name="connsiteX0" fmla="*/ 28260 w 28260"/>
                <a:gd name="connsiteY0" fmla="*/ 20528 h 20770"/>
                <a:gd name="connsiteX1" fmla="*/ 25125 w 28260"/>
                <a:gd name="connsiteY1" fmla="*/ 20770 h 20770"/>
                <a:gd name="connsiteX2" fmla="*/ 8139 w 28260"/>
                <a:gd name="connsiteY2" fmla="*/ 75 h 20770"/>
                <a:gd name="connsiteX3" fmla="*/ 0 w 28260"/>
                <a:gd name="connsiteY3" fmla="*/ 4487 h 20770"/>
                <a:gd name="connsiteX0" fmla="*/ 28260 w 28260"/>
                <a:gd name="connsiteY0" fmla="*/ 20453 h 22166"/>
                <a:gd name="connsiteX1" fmla="*/ 25125 w 28260"/>
                <a:gd name="connsiteY1" fmla="*/ 20695 h 22166"/>
                <a:gd name="connsiteX2" fmla="*/ 8139 w 28260"/>
                <a:gd name="connsiteY2" fmla="*/ 0 h 22166"/>
                <a:gd name="connsiteX3" fmla="*/ 0 w 28260"/>
                <a:gd name="connsiteY3" fmla="*/ 4412 h 22166"/>
                <a:gd name="connsiteX0" fmla="*/ 28260 w 28260"/>
                <a:gd name="connsiteY0" fmla="*/ 20453 h 22166"/>
                <a:gd name="connsiteX1" fmla="*/ 25125 w 28260"/>
                <a:gd name="connsiteY1" fmla="*/ 20695 h 22166"/>
                <a:gd name="connsiteX2" fmla="*/ 8139 w 28260"/>
                <a:gd name="connsiteY2" fmla="*/ 0 h 22166"/>
                <a:gd name="connsiteX3" fmla="*/ 0 w 28260"/>
                <a:gd name="connsiteY3" fmla="*/ 4412 h 22166"/>
                <a:gd name="connsiteX0" fmla="*/ 28260 w 28260"/>
                <a:gd name="connsiteY0" fmla="*/ 20453 h 22166"/>
                <a:gd name="connsiteX1" fmla="*/ 25125 w 28260"/>
                <a:gd name="connsiteY1" fmla="*/ 20695 h 22166"/>
                <a:gd name="connsiteX2" fmla="*/ 8139 w 28260"/>
                <a:gd name="connsiteY2" fmla="*/ 0 h 22166"/>
                <a:gd name="connsiteX3" fmla="*/ 0 w 28260"/>
                <a:gd name="connsiteY3" fmla="*/ 4412 h 22166"/>
                <a:gd name="connsiteX0" fmla="*/ 28260 w 28260"/>
                <a:gd name="connsiteY0" fmla="*/ 20453 h 22166"/>
                <a:gd name="connsiteX1" fmla="*/ 25125 w 28260"/>
                <a:gd name="connsiteY1" fmla="*/ 20695 h 22166"/>
                <a:gd name="connsiteX2" fmla="*/ 8139 w 28260"/>
                <a:gd name="connsiteY2" fmla="*/ 0 h 22166"/>
                <a:gd name="connsiteX3" fmla="*/ 0 w 28260"/>
                <a:gd name="connsiteY3" fmla="*/ 4412 h 22166"/>
                <a:gd name="connsiteX0" fmla="*/ 28260 w 28260"/>
                <a:gd name="connsiteY0" fmla="*/ 20453 h 21114"/>
                <a:gd name="connsiteX1" fmla="*/ 25125 w 28260"/>
                <a:gd name="connsiteY1" fmla="*/ 20695 h 21114"/>
                <a:gd name="connsiteX2" fmla="*/ 8139 w 28260"/>
                <a:gd name="connsiteY2" fmla="*/ 0 h 21114"/>
                <a:gd name="connsiteX3" fmla="*/ 0 w 28260"/>
                <a:gd name="connsiteY3" fmla="*/ 4412 h 21114"/>
                <a:gd name="connsiteX0" fmla="*/ 28260 w 28260"/>
                <a:gd name="connsiteY0" fmla="*/ 20463 h 21124"/>
                <a:gd name="connsiteX1" fmla="*/ 25125 w 28260"/>
                <a:gd name="connsiteY1" fmla="*/ 20705 h 21124"/>
                <a:gd name="connsiteX2" fmla="*/ 8139 w 28260"/>
                <a:gd name="connsiteY2" fmla="*/ 10 h 21124"/>
                <a:gd name="connsiteX3" fmla="*/ 0 w 28260"/>
                <a:gd name="connsiteY3" fmla="*/ 4422 h 21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60" h="21124">
                  <a:moveTo>
                    <a:pt x="28260" y="20463"/>
                  </a:moveTo>
                  <a:cubicBezTo>
                    <a:pt x="27215" y="20544"/>
                    <a:pt x="26999" y="21740"/>
                    <a:pt x="25125" y="20705"/>
                  </a:cubicBezTo>
                  <a:cubicBezTo>
                    <a:pt x="21772" y="17296"/>
                    <a:pt x="12062" y="276"/>
                    <a:pt x="8139" y="10"/>
                  </a:cubicBezTo>
                  <a:cubicBezTo>
                    <a:pt x="4216" y="-256"/>
                    <a:pt x="1123" y="4600"/>
                    <a:pt x="0" y="4422"/>
                  </a:cubicBezTo>
                </a:path>
              </a:pathLst>
            </a:custGeom>
            <a:noFill/>
            <a:ln w="57150">
              <a:solidFill>
                <a:srgbClr val="002060"/>
              </a:solidFill>
            </a:ln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88C1A7E-9E8F-7A3B-3DDA-9B2BAD8CD76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89212" y="2850013"/>
              <a:ext cx="0" cy="648000"/>
            </a:xfrm>
            <a:prstGeom prst="line">
              <a:avLst/>
            </a:prstGeom>
            <a:ln w="254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068CA16-9D89-9266-E879-E71B9D48D645}"/>
                  </a:ext>
                </a:extLst>
              </p:cNvPr>
              <p:cNvSpPr txBox="1"/>
              <p:nvPr/>
            </p:nvSpPr>
            <p:spPr>
              <a:xfrm>
                <a:off x="180654" y="1089348"/>
                <a:ext cx="7382946" cy="12113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spcAft>
                    <a:spcPts val="600"/>
                  </a:spcAft>
                  <a:buAutoNum type="arabicPeriod"/>
                </a:pPr>
                <a:r>
                  <a:rPr lang="en-US" i="1"/>
                  <a:t>Bisect</a:t>
                </a:r>
                <a:r>
                  <a:rPr lang="en-US"/>
                  <a:t> the interval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/>
                  <a:t> by finding the midpoint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IN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IN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IN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b="0" i="1" dirty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IN" b="0" i="1" dirty="0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IN" b="0" i="1" dirty="0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</m:num>
                      <m:den>
                        <m:r>
                          <a:rPr lang="en-IN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/>
                  <a:t> </a:t>
                </a:r>
              </a:p>
              <a:p>
                <a:pPr marL="342900" indent="-342900">
                  <a:spcAft>
                    <a:spcPts val="600"/>
                  </a:spcAft>
                  <a:buAutoNum type="arabicPeriod"/>
                </a:pPr>
                <a:r>
                  <a:rPr lang="en-US"/>
                  <a:t>If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IN" b="0" i="1" dirty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/>
                  <a:t> is positive, replace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/>
                  <a:t> with </a:t>
                </a:r>
                <a14:m>
                  <m:oMath xmlns:m="http://schemas.openxmlformats.org/officeDocument/2006/math">
                    <m:r>
                      <a:rPr lang="en-IN" b="0" i="1" dirty="0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/>
                  <a:t>; else replace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/>
                  <a:t> with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/>
                  <a:t>.</a:t>
                </a:r>
              </a:p>
              <a:p>
                <a:pPr marL="342900" indent="-342900">
                  <a:spcAft>
                    <a:spcPts val="600"/>
                  </a:spcAft>
                  <a:buAutoNum type="arabicPeriod"/>
                </a:pPr>
                <a:r>
                  <a:rPr lang="en-US"/>
                  <a:t>Go to step 1 if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IN" b="0" i="1" dirty="0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IN" b="0" i="1" dirty="0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068CA16-9D89-9266-E879-E71B9D48D6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654" y="1089348"/>
                <a:ext cx="7382946" cy="1211357"/>
              </a:xfrm>
              <a:prstGeom prst="rect">
                <a:avLst/>
              </a:prstGeom>
              <a:blipFill>
                <a:blip r:embed="rId9"/>
                <a:stretch>
                  <a:fillRect l="-743" b="-757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BD59D36-1E61-16A5-5FE4-2EDF720C60FF}"/>
                  </a:ext>
                </a:extLst>
              </p:cNvPr>
              <p:cNvSpPr txBox="1"/>
              <p:nvPr/>
            </p:nvSpPr>
            <p:spPr>
              <a:xfrm>
                <a:off x="4102676" y="2977744"/>
                <a:ext cx="612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IN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IN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BD59D36-1E61-16A5-5FE4-2EDF720C60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2676" y="2977744"/>
                <a:ext cx="612000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Left Brace 23">
            <a:extLst>
              <a:ext uri="{FF2B5EF4-FFF2-40B4-BE49-F238E27FC236}">
                <a16:creationId xmlns:a16="http://schemas.microsoft.com/office/drawing/2014/main" id="{4DF9E563-079D-1F01-A845-C1495A890E9A}"/>
              </a:ext>
            </a:extLst>
          </p:cNvPr>
          <p:cNvSpPr/>
          <p:nvPr/>
        </p:nvSpPr>
        <p:spPr>
          <a:xfrm rot="16200000">
            <a:off x="4226118" y="838478"/>
            <a:ext cx="324000" cy="6699842"/>
          </a:xfrm>
          <a:prstGeom prst="leftBrace">
            <a:avLst>
              <a:gd name="adj1" fmla="val 108622"/>
              <a:gd name="adj2" fmla="val 50000"/>
            </a:avLst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45EC992-0016-CC34-C940-474E64C187E5}"/>
              </a:ext>
            </a:extLst>
          </p:cNvPr>
          <p:cNvCxnSpPr>
            <a:cxnSpLocks/>
          </p:cNvCxnSpPr>
          <p:nvPr/>
        </p:nvCxnSpPr>
        <p:spPr>
          <a:xfrm flipV="1">
            <a:off x="4388356" y="3341525"/>
            <a:ext cx="0" cy="972000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Left Brace 26">
            <a:extLst>
              <a:ext uri="{FF2B5EF4-FFF2-40B4-BE49-F238E27FC236}">
                <a16:creationId xmlns:a16="http://schemas.microsoft.com/office/drawing/2014/main" id="{A2088DC4-DD7B-2856-3EAE-598C340F54C1}"/>
              </a:ext>
            </a:extLst>
          </p:cNvPr>
          <p:cNvSpPr/>
          <p:nvPr/>
        </p:nvSpPr>
        <p:spPr>
          <a:xfrm rot="16200000">
            <a:off x="5910908" y="2931945"/>
            <a:ext cx="324000" cy="3369100"/>
          </a:xfrm>
          <a:prstGeom prst="leftBrace">
            <a:avLst>
              <a:gd name="adj1" fmla="val 108622"/>
              <a:gd name="adj2" fmla="val 50000"/>
            </a:avLst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FF1E7BB-73E8-3707-860B-9FDFADB5486A}"/>
                  </a:ext>
                </a:extLst>
              </p:cNvPr>
              <p:cNvSpPr txBox="1"/>
              <p:nvPr/>
            </p:nvSpPr>
            <p:spPr>
              <a:xfrm>
                <a:off x="5910771" y="3515235"/>
                <a:ext cx="1499261" cy="5582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IN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16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IN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IN" sz="1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IN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16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IN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IN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IN" sz="160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FF1E7BB-73E8-3707-860B-9FDFADB548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0771" y="3515235"/>
                <a:ext cx="1499261" cy="55823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3287200-2264-75BD-55FD-6C3E5B91C216}"/>
                  </a:ext>
                </a:extLst>
              </p:cNvPr>
              <p:cNvSpPr txBox="1"/>
              <p:nvPr/>
            </p:nvSpPr>
            <p:spPr>
              <a:xfrm>
                <a:off x="5940226" y="3305965"/>
                <a:ext cx="612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IN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IN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3287200-2264-75BD-55FD-6C3E5B91C2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0226" y="3305965"/>
                <a:ext cx="612000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A1DF8A2-FB42-4F9B-072A-048B7AED1339}"/>
              </a:ext>
            </a:extLst>
          </p:cNvPr>
          <p:cNvCxnSpPr>
            <a:cxnSpLocks/>
          </p:cNvCxnSpPr>
          <p:nvPr/>
        </p:nvCxnSpPr>
        <p:spPr>
          <a:xfrm flipV="1">
            <a:off x="6075428" y="3348947"/>
            <a:ext cx="0" cy="1404000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7286E9B-AD39-FF61-0B24-93820B2CC84A}"/>
                  </a:ext>
                </a:extLst>
              </p:cNvPr>
              <p:cNvSpPr txBox="1"/>
              <p:nvPr/>
            </p:nvSpPr>
            <p:spPr>
              <a:xfrm rot="19054580">
                <a:off x="4276048" y="2458909"/>
                <a:ext cx="1058724" cy="5582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IN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16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IN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IN" sz="1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IN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16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IN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IN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IN" sz="160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7286E9B-AD39-FF61-0B24-93820B2CC8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054580">
                <a:off x="4276048" y="2458909"/>
                <a:ext cx="1058724" cy="55823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Left Brace 33">
            <a:extLst>
              <a:ext uri="{FF2B5EF4-FFF2-40B4-BE49-F238E27FC236}">
                <a16:creationId xmlns:a16="http://schemas.microsoft.com/office/drawing/2014/main" id="{C75CBC0C-5709-BF66-C4C5-87367589936E}"/>
              </a:ext>
            </a:extLst>
          </p:cNvPr>
          <p:cNvSpPr/>
          <p:nvPr/>
        </p:nvSpPr>
        <p:spPr>
          <a:xfrm rot="16200000">
            <a:off x="5078792" y="4239489"/>
            <a:ext cx="324000" cy="1664232"/>
          </a:xfrm>
          <a:prstGeom prst="leftBrace">
            <a:avLst>
              <a:gd name="adj1" fmla="val 108622"/>
              <a:gd name="adj2" fmla="val 50000"/>
            </a:avLst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A6C119F-E65D-229F-97EC-134B42867827}"/>
                  </a:ext>
                </a:extLst>
              </p:cNvPr>
              <p:cNvSpPr txBox="1"/>
              <p:nvPr/>
            </p:nvSpPr>
            <p:spPr>
              <a:xfrm>
                <a:off x="4924700" y="2977744"/>
                <a:ext cx="612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IN" sz="1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IN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A6C119F-E65D-229F-97EC-134B428678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4700" y="2977744"/>
                <a:ext cx="612000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A011132D-0057-0393-85CD-7D01B127C01C}"/>
              </a:ext>
            </a:extLst>
          </p:cNvPr>
          <p:cNvCxnSpPr>
            <a:cxnSpLocks/>
          </p:cNvCxnSpPr>
          <p:nvPr/>
        </p:nvCxnSpPr>
        <p:spPr>
          <a:xfrm flipV="1">
            <a:off x="5240613" y="3348947"/>
            <a:ext cx="0" cy="1836000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06D0F8C-879C-E39E-C459-7756DBB5F88C}"/>
                  </a:ext>
                </a:extLst>
              </p:cNvPr>
              <p:cNvSpPr txBox="1"/>
              <p:nvPr/>
            </p:nvSpPr>
            <p:spPr>
              <a:xfrm>
                <a:off x="5506836" y="3305965"/>
                <a:ext cx="612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IN" sz="1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IN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06D0F8C-879C-E39E-C459-7756DBB5F8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6836" y="3305965"/>
                <a:ext cx="612000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Left Brace 38">
            <a:extLst>
              <a:ext uri="{FF2B5EF4-FFF2-40B4-BE49-F238E27FC236}">
                <a16:creationId xmlns:a16="http://schemas.microsoft.com/office/drawing/2014/main" id="{34F67D1D-A3A0-84B2-40CD-D2640C6A15B2}"/>
              </a:ext>
            </a:extLst>
          </p:cNvPr>
          <p:cNvSpPr/>
          <p:nvPr/>
        </p:nvSpPr>
        <p:spPr>
          <a:xfrm rot="16200000">
            <a:off x="5530582" y="5084608"/>
            <a:ext cx="252000" cy="831937"/>
          </a:xfrm>
          <a:prstGeom prst="leftBrace">
            <a:avLst>
              <a:gd name="adj1" fmla="val 108622"/>
              <a:gd name="adj2" fmla="val 50000"/>
            </a:avLst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1FF8AC5E-6B20-E74E-4BE4-37B97282BFD0}"/>
              </a:ext>
            </a:extLst>
          </p:cNvPr>
          <p:cNvCxnSpPr>
            <a:cxnSpLocks/>
          </p:cNvCxnSpPr>
          <p:nvPr/>
        </p:nvCxnSpPr>
        <p:spPr>
          <a:xfrm flipV="1">
            <a:off x="5655990" y="3347076"/>
            <a:ext cx="0" cy="2238861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A2A84078-902F-7385-CA9F-A21226F87C96}"/>
                  </a:ext>
                </a:extLst>
              </p:cNvPr>
              <p:cNvSpPr txBox="1"/>
              <p:nvPr/>
            </p:nvSpPr>
            <p:spPr>
              <a:xfrm>
                <a:off x="248540" y="4866780"/>
                <a:ext cx="4207042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/>
                  <a:t>The condition 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IN" b="0" i="1" dirty="0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IN" b="0" i="1" dirty="0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IN"/>
                  <a:t>, for example, </a:t>
                </a:r>
                <a:r>
                  <a:rPr lang="en-US" b="1">
                    <a:solidFill>
                      <a:srgbClr val="880088"/>
                    </a:solidFill>
                    <a:latin typeface="Courier New" panose="02070309020205020404" pitchFamily="49" charset="0"/>
                  </a:rPr>
                  <a:t>abs</a:t>
                </a:r>
                <a:r>
                  <a:rPr lang="en-US" b="1">
                    <a:solidFill>
                      <a:srgbClr val="000080"/>
                    </a:solidFill>
                    <a:latin typeface="Courier New" panose="02070309020205020404" pitchFamily="49" charset="0"/>
                  </a:rPr>
                  <a:t>(</a:t>
                </a:r>
                <a:r>
                  <a:rPr lang="en-US">
                    <a:solidFill>
                      <a:srgbClr val="000000"/>
                    </a:solidFill>
                    <a:latin typeface="Courier New" panose="02070309020205020404" pitchFamily="49" charset="0"/>
                  </a:rPr>
                  <a:t>a</a:t>
                </a:r>
                <a:r>
                  <a:rPr lang="en-US" b="1">
                    <a:solidFill>
                      <a:srgbClr val="000080"/>
                    </a:solidFill>
                    <a:latin typeface="Courier New" panose="02070309020205020404" pitchFamily="49" charset="0"/>
                  </a:rPr>
                  <a:t>-</a:t>
                </a:r>
                <a:r>
                  <a:rPr lang="en-US">
                    <a:solidFill>
                      <a:srgbClr val="000000"/>
                    </a:solidFill>
                    <a:latin typeface="Courier New" panose="02070309020205020404" pitchFamily="49" charset="0"/>
                  </a:rPr>
                  <a:t>b</a:t>
                </a:r>
                <a:r>
                  <a:rPr lang="en-US" b="1">
                    <a:solidFill>
                      <a:srgbClr val="000080"/>
                    </a:solidFill>
                    <a:latin typeface="Courier New" panose="02070309020205020404" pitchFamily="49" charset="0"/>
                  </a:rPr>
                  <a:t>)</a:t>
                </a:r>
                <a:r>
                  <a:rPr lang="en-US">
                    <a:solidFill>
                      <a:srgbClr val="000000"/>
                    </a:solidFill>
                  </a:rPr>
                  <a:t> </a:t>
                </a:r>
                <a:r>
                  <a:rPr lang="en-US" b="1">
                    <a:solidFill>
                      <a:srgbClr val="000080"/>
                    </a:solidFill>
                    <a:latin typeface="Courier New" panose="02070309020205020404" pitchFamily="49" charset="0"/>
                  </a:rPr>
                  <a:t>&gt;</a:t>
                </a:r>
                <a:r>
                  <a:rPr lang="en-US">
                    <a:solidFill>
                      <a:srgbClr val="000000"/>
                    </a:solidFill>
                  </a:rPr>
                  <a:t> </a:t>
                </a:r>
                <a:r>
                  <a:rPr lang="en-US">
                    <a:solidFill>
                      <a:srgbClr val="000000"/>
                    </a:solidFill>
                    <a:latin typeface="Courier New" panose="02070309020205020404" pitchFamily="49" charset="0"/>
                  </a:rPr>
                  <a:t>1E-5 </a:t>
                </a:r>
                <a:r>
                  <a:rPr lang="en-IN"/>
                  <a:t>yields the root with an accuracy of 4 decimal places</a:t>
                </a:r>
                <a:endParaRPr lang="en-IN"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A2A84078-902F-7385-CA9F-A21226F87C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540" y="4866780"/>
                <a:ext cx="4207042" cy="923330"/>
              </a:xfrm>
              <a:prstGeom prst="rect">
                <a:avLst/>
              </a:prstGeom>
              <a:blipFill>
                <a:blip r:embed="rId16"/>
                <a:stretch>
                  <a:fillRect l="-1304" t="-3289" b="-921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78C582C7-F762-81E9-FE1D-5D765888DC7C}"/>
                  </a:ext>
                </a:extLst>
              </p:cNvPr>
              <p:cNvSpPr txBox="1"/>
              <p:nvPr/>
            </p:nvSpPr>
            <p:spPr>
              <a:xfrm>
                <a:off x="267296" y="5796980"/>
                <a:ext cx="887670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/>
                  <a:t>Conditions like  </a:t>
                </a:r>
                <a14:m>
                  <m:oMath xmlns:m="http://schemas.openxmlformats.org/officeDocument/2006/math">
                    <m:r>
                      <a:rPr lang="en-IN" b="0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IN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IN" b="0" i="1" dirty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IN" b="0" i="1" dirty="0" smtClean="0">
                        <a:latin typeface="Cambria Math" panose="02040503050406030204" pitchFamily="18" charset="0"/>
                      </a:rPr>
                      <m:t>)&gt;</m:t>
                    </m:r>
                    <m:r>
                      <a:rPr lang="en-IN" b="0" i="1" dirty="0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IN"/>
                  <a:t>, could be a problem for steep functions. Certainly, NO for </a:t>
                </a:r>
                <a14:m>
                  <m:oMath xmlns:m="http://schemas.openxmlformats.org/officeDocument/2006/math">
                    <m:r>
                      <a:rPr lang="en-IN" i="1" dirty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I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i="1" dirty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IN" b="0" i="1" dirty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IN"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78C582C7-F762-81E9-FE1D-5D765888DC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296" y="5796980"/>
                <a:ext cx="8876704" cy="369332"/>
              </a:xfrm>
              <a:prstGeom prst="rect">
                <a:avLst/>
              </a:prstGeom>
              <a:blipFill>
                <a:blip r:embed="rId17"/>
                <a:stretch>
                  <a:fillRect l="-618" t="-9836" b="-2459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TextBox 46">
            <a:extLst>
              <a:ext uri="{FF2B5EF4-FFF2-40B4-BE49-F238E27FC236}">
                <a16:creationId xmlns:a16="http://schemas.microsoft.com/office/drawing/2014/main" id="{E422C970-E8A4-7F4C-A8B0-7B004D3C77E6}"/>
              </a:ext>
            </a:extLst>
          </p:cNvPr>
          <p:cNvSpPr txBox="1"/>
          <p:nvPr/>
        </p:nvSpPr>
        <p:spPr>
          <a:xfrm>
            <a:off x="248540" y="6167695"/>
            <a:ext cx="8095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/>
              <a:t>Constructing while loops with such conditions will result in infinite loops</a:t>
            </a:r>
            <a:endParaRPr lang="en-IN"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14FFAE-FFCF-4172-D799-3218FA41222F}"/>
              </a:ext>
            </a:extLst>
          </p:cNvPr>
          <p:cNvSpPr txBox="1"/>
          <p:nvPr/>
        </p:nvSpPr>
        <p:spPr>
          <a:xfrm>
            <a:off x="248540" y="4509333"/>
            <a:ext cx="31166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/>
              <a:t>Regarded as a fail-safe method</a:t>
            </a:r>
            <a:endParaRPr lang="en-IN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9831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uiExpand="1" build="p"/>
      <p:bldP spid="18" grpId="0"/>
      <p:bldP spid="24" grpId="0" animBg="1"/>
      <p:bldP spid="27" grpId="0" animBg="1"/>
      <p:bldP spid="28" grpId="0"/>
      <p:bldP spid="29" grpId="0"/>
      <p:bldP spid="33" grpId="0"/>
      <p:bldP spid="34" grpId="0" animBg="1"/>
      <p:bldP spid="35" grpId="0"/>
      <p:bldP spid="38" grpId="0"/>
      <p:bldP spid="39" grpId="0" animBg="1"/>
      <p:bldP spid="45" grpId="0"/>
      <p:bldP spid="46" grpId="0"/>
      <p:bldP spid="47" grpId="0"/>
      <p:bldP spid="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FB79DC-3AB3-5E67-0ADC-BA7F2A9090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Code for bisection method</a:t>
            </a:r>
          </a:p>
        </p:txBody>
      </p:sp>
      <p:sp>
        <p:nvSpPr>
          <p:cNvPr id="4" name="Content Placeholder 1">
            <a:extLst>
              <a:ext uri="{FF2B5EF4-FFF2-40B4-BE49-F238E27FC236}">
                <a16:creationId xmlns:a16="http://schemas.microsoft.com/office/drawing/2014/main" id="{97DE0FF3-9F23-9403-CA3C-11647E92C4EE}"/>
              </a:ext>
            </a:extLst>
          </p:cNvPr>
          <p:cNvSpPr txBox="1">
            <a:spLocks/>
          </p:cNvSpPr>
          <p:nvPr/>
        </p:nvSpPr>
        <p:spPr bwMode="auto">
          <a:xfrm>
            <a:off x="176052" y="1132679"/>
            <a:ext cx="7893528" cy="462804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800" kern="120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rtl="0" eaLnBrk="1" fontAlgn="base" hangingPunct="1">
              <a:spcBef>
                <a:spcPct val="20000"/>
              </a:spcBef>
              <a:spcAft>
                <a:spcPct val="0"/>
              </a:spcAft>
              <a:buFontTx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300"/>
              </a:spcAft>
            </a:pPr>
            <a:r>
              <a:rPr lang="en-IN" sz="1600" b="1">
                <a:solidFill>
                  <a:srgbClr val="0000FF"/>
                </a:solidFill>
              </a:rPr>
              <a:t>def</a:t>
            </a:r>
            <a:r>
              <a:rPr lang="en-IN" sz="1600">
                <a:solidFill>
                  <a:srgbClr val="000000"/>
                </a:solidFill>
              </a:rPr>
              <a:t> </a:t>
            </a:r>
            <a:r>
              <a:rPr lang="en-IN" sz="1600" err="1">
                <a:solidFill>
                  <a:srgbClr val="FF00FF"/>
                </a:solidFill>
              </a:rPr>
              <a:t>bisec</a:t>
            </a:r>
            <a:r>
              <a:rPr lang="en-IN" sz="1600" b="1">
                <a:solidFill>
                  <a:srgbClr val="000080"/>
                </a:solidFill>
              </a:rPr>
              <a:t>(</a:t>
            </a:r>
            <a:r>
              <a:rPr lang="en-IN" sz="1600" err="1">
                <a:solidFill>
                  <a:srgbClr val="000000"/>
                </a:solidFill>
              </a:rPr>
              <a:t>f</a:t>
            </a:r>
            <a:r>
              <a:rPr lang="en-IN" sz="1600" b="1" err="1">
                <a:solidFill>
                  <a:srgbClr val="000080"/>
                </a:solidFill>
              </a:rPr>
              <a:t>,</a:t>
            </a:r>
            <a:r>
              <a:rPr lang="en-IN" sz="1600" err="1">
                <a:solidFill>
                  <a:srgbClr val="000000"/>
                </a:solidFill>
              </a:rPr>
              <a:t>a</a:t>
            </a:r>
            <a:r>
              <a:rPr lang="en-IN" sz="1600" b="1" err="1">
                <a:solidFill>
                  <a:srgbClr val="000080"/>
                </a:solidFill>
              </a:rPr>
              <a:t>,</a:t>
            </a:r>
            <a:r>
              <a:rPr lang="en-IN" sz="1600" err="1">
                <a:solidFill>
                  <a:srgbClr val="000000"/>
                </a:solidFill>
              </a:rPr>
              <a:t>b</a:t>
            </a:r>
            <a:r>
              <a:rPr lang="en-IN" sz="1600" b="1" err="1">
                <a:solidFill>
                  <a:srgbClr val="000080"/>
                </a:solidFill>
              </a:rPr>
              <a:t>,</a:t>
            </a:r>
            <a:r>
              <a:rPr lang="en-IN" sz="1600" err="1">
                <a:solidFill>
                  <a:srgbClr val="000000"/>
                </a:solidFill>
              </a:rPr>
              <a:t>tol</a:t>
            </a:r>
            <a:r>
              <a:rPr lang="en-IN" sz="1600" b="1">
                <a:solidFill>
                  <a:srgbClr val="000080"/>
                </a:solidFill>
              </a:rPr>
              <a:t>=</a:t>
            </a:r>
            <a:r>
              <a:rPr lang="en-IN" sz="1600">
                <a:solidFill>
                  <a:srgbClr val="FF0000"/>
                </a:solidFill>
              </a:rPr>
              <a:t>1e-3</a:t>
            </a:r>
            <a:r>
              <a:rPr lang="en-IN" sz="1600" b="1">
                <a:solidFill>
                  <a:srgbClr val="000080"/>
                </a:solidFill>
              </a:rPr>
              <a:t>,</a:t>
            </a:r>
            <a:r>
              <a:rPr lang="en-IN" sz="1600">
                <a:solidFill>
                  <a:srgbClr val="000000"/>
                </a:solidFill>
              </a:rPr>
              <a:t>max_iter</a:t>
            </a:r>
            <a:r>
              <a:rPr lang="en-IN" sz="1600" b="1">
                <a:solidFill>
                  <a:srgbClr val="000080"/>
                </a:solidFill>
              </a:rPr>
              <a:t>=</a:t>
            </a:r>
            <a:r>
              <a:rPr lang="en-IN" sz="1600">
                <a:solidFill>
                  <a:srgbClr val="FF0000"/>
                </a:solidFill>
              </a:rPr>
              <a:t>100</a:t>
            </a:r>
            <a:r>
              <a:rPr lang="en-IN" sz="1600" b="1">
                <a:solidFill>
                  <a:srgbClr val="000080"/>
                </a:solidFill>
              </a:rPr>
              <a:t>):</a:t>
            </a:r>
            <a:endParaRPr lang="en-IN" sz="1600">
              <a:solidFill>
                <a:srgbClr val="000000"/>
              </a:solidFill>
            </a:endParaRPr>
          </a:p>
          <a:p>
            <a:pPr>
              <a:spcBef>
                <a:spcPts val="0"/>
              </a:spcBef>
              <a:spcAft>
                <a:spcPts val="300"/>
              </a:spcAft>
            </a:pPr>
            <a:r>
              <a:rPr lang="en-US" sz="1600">
                <a:solidFill>
                  <a:srgbClr val="000000"/>
                </a:solidFill>
              </a:rPr>
              <a:t>  </a:t>
            </a:r>
            <a:r>
              <a:rPr lang="en-US" sz="1600" b="1">
                <a:solidFill>
                  <a:srgbClr val="0000FF"/>
                </a:solidFill>
              </a:rPr>
              <a:t>if</a:t>
            </a:r>
            <a:r>
              <a:rPr lang="en-US" sz="1600">
                <a:solidFill>
                  <a:srgbClr val="000000"/>
                </a:solidFill>
              </a:rPr>
              <a:t> f</a:t>
            </a:r>
            <a:r>
              <a:rPr lang="en-US" sz="1600" b="1">
                <a:solidFill>
                  <a:srgbClr val="000080"/>
                </a:solidFill>
              </a:rPr>
              <a:t>(</a:t>
            </a:r>
            <a:r>
              <a:rPr lang="en-US" sz="1600">
                <a:solidFill>
                  <a:srgbClr val="000000"/>
                </a:solidFill>
              </a:rPr>
              <a:t>a</a:t>
            </a:r>
            <a:r>
              <a:rPr lang="en-US" sz="1600" b="1">
                <a:solidFill>
                  <a:srgbClr val="000080"/>
                </a:solidFill>
              </a:rPr>
              <a:t>)</a:t>
            </a:r>
            <a:r>
              <a:rPr lang="en-US" sz="1600">
                <a:solidFill>
                  <a:srgbClr val="000000"/>
                </a:solidFill>
              </a:rPr>
              <a:t> </a:t>
            </a:r>
            <a:r>
              <a:rPr lang="en-US" sz="1600" b="1">
                <a:solidFill>
                  <a:srgbClr val="000080"/>
                </a:solidFill>
              </a:rPr>
              <a:t>*</a:t>
            </a:r>
            <a:r>
              <a:rPr lang="en-US" sz="1600">
                <a:solidFill>
                  <a:srgbClr val="000000"/>
                </a:solidFill>
              </a:rPr>
              <a:t> f</a:t>
            </a:r>
            <a:r>
              <a:rPr lang="en-US" sz="1600" b="1">
                <a:solidFill>
                  <a:srgbClr val="000080"/>
                </a:solidFill>
              </a:rPr>
              <a:t>(</a:t>
            </a:r>
            <a:r>
              <a:rPr lang="en-US" sz="1600">
                <a:solidFill>
                  <a:srgbClr val="000000"/>
                </a:solidFill>
              </a:rPr>
              <a:t>b</a:t>
            </a:r>
            <a:r>
              <a:rPr lang="en-US" sz="1600" b="1">
                <a:solidFill>
                  <a:srgbClr val="000080"/>
                </a:solidFill>
              </a:rPr>
              <a:t>)</a:t>
            </a:r>
            <a:r>
              <a:rPr lang="en-US" sz="1600">
                <a:solidFill>
                  <a:srgbClr val="000000"/>
                </a:solidFill>
              </a:rPr>
              <a:t> </a:t>
            </a:r>
            <a:r>
              <a:rPr lang="en-US" sz="1600" b="1">
                <a:solidFill>
                  <a:srgbClr val="000080"/>
                </a:solidFill>
              </a:rPr>
              <a:t>&gt;=</a:t>
            </a:r>
            <a:r>
              <a:rPr lang="en-US" sz="1600">
                <a:solidFill>
                  <a:srgbClr val="000000"/>
                </a:solidFill>
              </a:rPr>
              <a:t> </a:t>
            </a:r>
            <a:r>
              <a:rPr lang="en-US" sz="1600">
                <a:solidFill>
                  <a:srgbClr val="FF0000"/>
                </a:solidFill>
              </a:rPr>
              <a:t>0</a:t>
            </a:r>
            <a:r>
              <a:rPr lang="en-US" sz="1600" b="1">
                <a:solidFill>
                  <a:srgbClr val="000080"/>
                </a:solidFill>
              </a:rPr>
              <a:t>:</a:t>
            </a:r>
            <a:endParaRPr lang="en-US" sz="1600">
              <a:solidFill>
                <a:srgbClr val="000000"/>
              </a:solidFill>
            </a:endParaRPr>
          </a:p>
          <a:p>
            <a:pPr>
              <a:spcBef>
                <a:spcPts val="0"/>
              </a:spcBef>
              <a:spcAft>
                <a:spcPts val="300"/>
              </a:spcAft>
            </a:pPr>
            <a:r>
              <a:rPr lang="en-US" sz="1600">
                <a:solidFill>
                  <a:srgbClr val="000000"/>
                </a:solidFill>
              </a:rPr>
              <a:t>    </a:t>
            </a:r>
            <a:r>
              <a:rPr lang="en-US" sz="1600" b="1">
                <a:solidFill>
                  <a:srgbClr val="0000FF"/>
                </a:solidFill>
              </a:rPr>
              <a:t>raise</a:t>
            </a:r>
            <a:r>
              <a:rPr lang="en-US" sz="1600">
                <a:solidFill>
                  <a:srgbClr val="000000"/>
                </a:solidFill>
              </a:rPr>
              <a:t> </a:t>
            </a:r>
            <a:r>
              <a:rPr lang="en-US" sz="1600" b="1" err="1">
                <a:solidFill>
                  <a:srgbClr val="880088"/>
                </a:solidFill>
              </a:rPr>
              <a:t>ValueError</a:t>
            </a:r>
            <a:r>
              <a:rPr lang="en-US" sz="1600" b="1">
                <a:solidFill>
                  <a:srgbClr val="000080"/>
                </a:solidFill>
              </a:rPr>
              <a:t>(</a:t>
            </a:r>
            <a:r>
              <a:rPr lang="en-US" sz="1600">
                <a:solidFill>
                  <a:srgbClr val="808080"/>
                </a:solidFill>
              </a:rPr>
              <a:t>"f(a) and f(b) should have opposite signs."</a:t>
            </a:r>
            <a:r>
              <a:rPr lang="en-US" sz="1600" b="1">
                <a:solidFill>
                  <a:srgbClr val="000080"/>
                </a:solidFill>
              </a:rPr>
              <a:t>)</a:t>
            </a:r>
            <a:endParaRPr lang="en-US" sz="1600">
              <a:solidFill>
                <a:srgbClr val="000000"/>
              </a:solidFill>
            </a:endParaRPr>
          </a:p>
          <a:p>
            <a:pPr>
              <a:spcBef>
                <a:spcPts val="0"/>
              </a:spcBef>
              <a:spcAft>
                <a:spcPts val="300"/>
              </a:spcAft>
            </a:pPr>
            <a:endParaRPr lang="en-IN" sz="1600">
              <a:solidFill>
                <a:srgbClr val="000000"/>
              </a:solidFill>
            </a:endParaRPr>
          </a:p>
          <a:p>
            <a:pPr>
              <a:spcBef>
                <a:spcPts val="0"/>
              </a:spcBef>
              <a:spcAft>
                <a:spcPts val="300"/>
              </a:spcAft>
            </a:pPr>
            <a:r>
              <a:rPr lang="en-US" sz="1600">
                <a:solidFill>
                  <a:srgbClr val="000000"/>
                </a:solidFill>
              </a:rPr>
              <a:t>  </a:t>
            </a:r>
            <a:r>
              <a:rPr lang="en-US" sz="1600" b="1">
                <a:solidFill>
                  <a:srgbClr val="0000FF"/>
                </a:solidFill>
              </a:rPr>
              <a:t>for</a:t>
            </a:r>
            <a:r>
              <a:rPr lang="en-US" sz="1600">
                <a:solidFill>
                  <a:srgbClr val="000000"/>
                </a:solidFill>
              </a:rPr>
              <a:t> i </a:t>
            </a:r>
            <a:r>
              <a:rPr lang="en-US" sz="1600" b="1">
                <a:solidFill>
                  <a:srgbClr val="0000FF"/>
                </a:solidFill>
              </a:rPr>
              <a:t>in</a:t>
            </a:r>
            <a:r>
              <a:rPr lang="en-US" sz="1600">
                <a:solidFill>
                  <a:srgbClr val="000000"/>
                </a:solidFill>
              </a:rPr>
              <a:t> </a:t>
            </a:r>
            <a:r>
              <a:rPr lang="en-US" sz="1600" b="1">
                <a:solidFill>
                  <a:srgbClr val="880088"/>
                </a:solidFill>
              </a:rPr>
              <a:t>range</a:t>
            </a:r>
            <a:r>
              <a:rPr lang="en-US" sz="1600" b="1">
                <a:solidFill>
                  <a:srgbClr val="000080"/>
                </a:solidFill>
              </a:rPr>
              <a:t>(</a:t>
            </a:r>
            <a:r>
              <a:rPr lang="en-US" sz="1600" err="1">
                <a:solidFill>
                  <a:srgbClr val="000000"/>
                </a:solidFill>
              </a:rPr>
              <a:t>max_iter</a:t>
            </a:r>
            <a:r>
              <a:rPr lang="en-US" sz="1600" b="1">
                <a:solidFill>
                  <a:srgbClr val="000080"/>
                </a:solidFill>
              </a:rPr>
              <a:t>):</a:t>
            </a:r>
            <a:endParaRPr lang="en-US" sz="1600">
              <a:solidFill>
                <a:srgbClr val="000000"/>
              </a:solidFill>
            </a:endParaRPr>
          </a:p>
          <a:p>
            <a:pPr>
              <a:spcBef>
                <a:spcPts val="0"/>
              </a:spcBef>
              <a:spcAft>
                <a:spcPts val="300"/>
              </a:spcAft>
            </a:pPr>
            <a:r>
              <a:rPr lang="en-IN" sz="1600">
                <a:solidFill>
                  <a:srgbClr val="000000"/>
                </a:solidFill>
              </a:rPr>
              <a:t>    c </a:t>
            </a:r>
            <a:r>
              <a:rPr lang="en-IN" sz="1600" b="1">
                <a:solidFill>
                  <a:srgbClr val="000080"/>
                </a:solidFill>
              </a:rPr>
              <a:t>=</a:t>
            </a:r>
            <a:r>
              <a:rPr lang="en-IN" sz="1600">
                <a:solidFill>
                  <a:srgbClr val="000000"/>
                </a:solidFill>
              </a:rPr>
              <a:t> </a:t>
            </a:r>
            <a:r>
              <a:rPr lang="en-IN" sz="1600" b="1">
                <a:solidFill>
                  <a:srgbClr val="000080"/>
                </a:solidFill>
              </a:rPr>
              <a:t>(</a:t>
            </a:r>
            <a:r>
              <a:rPr lang="en-IN" sz="1600">
                <a:solidFill>
                  <a:srgbClr val="000000"/>
                </a:solidFill>
              </a:rPr>
              <a:t>a </a:t>
            </a:r>
            <a:r>
              <a:rPr lang="en-IN" sz="1600" b="1">
                <a:solidFill>
                  <a:srgbClr val="000080"/>
                </a:solidFill>
              </a:rPr>
              <a:t>+</a:t>
            </a:r>
            <a:r>
              <a:rPr lang="en-IN" sz="1600">
                <a:solidFill>
                  <a:srgbClr val="000000"/>
                </a:solidFill>
              </a:rPr>
              <a:t> b</a:t>
            </a:r>
            <a:r>
              <a:rPr lang="en-IN" sz="1600" b="1">
                <a:solidFill>
                  <a:srgbClr val="000080"/>
                </a:solidFill>
              </a:rPr>
              <a:t>)</a:t>
            </a:r>
            <a:r>
              <a:rPr lang="en-IN" sz="1600">
                <a:solidFill>
                  <a:srgbClr val="000000"/>
                </a:solidFill>
              </a:rPr>
              <a:t> </a:t>
            </a:r>
            <a:r>
              <a:rPr lang="en-IN" sz="1600" b="1">
                <a:solidFill>
                  <a:srgbClr val="000080"/>
                </a:solidFill>
              </a:rPr>
              <a:t>/</a:t>
            </a:r>
            <a:r>
              <a:rPr lang="en-IN" sz="1600">
                <a:solidFill>
                  <a:srgbClr val="000000"/>
                </a:solidFill>
              </a:rPr>
              <a:t> </a:t>
            </a:r>
            <a:r>
              <a:rPr lang="en-IN" sz="1600">
                <a:solidFill>
                  <a:srgbClr val="FF0000"/>
                </a:solidFill>
              </a:rPr>
              <a:t>2</a:t>
            </a:r>
            <a:endParaRPr lang="en-IN" sz="1600">
              <a:solidFill>
                <a:srgbClr val="000000"/>
              </a:solidFill>
            </a:endParaRPr>
          </a:p>
          <a:p>
            <a:pPr>
              <a:spcBef>
                <a:spcPts val="0"/>
              </a:spcBef>
              <a:spcAft>
                <a:spcPts val="300"/>
              </a:spcAft>
            </a:pPr>
            <a:r>
              <a:rPr lang="en-US" sz="1600">
                <a:solidFill>
                  <a:srgbClr val="000000"/>
                </a:solidFill>
              </a:rPr>
              <a:t>    </a:t>
            </a:r>
            <a:r>
              <a:rPr lang="en-US" sz="1600" b="1">
                <a:solidFill>
                  <a:srgbClr val="0000FF"/>
                </a:solidFill>
              </a:rPr>
              <a:t>if</a:t>
            </a:r>
            <a:r>
              <a:rPr lang="en-US" sz="1600">
                <a:solidFill>
                  <a:srgbClr val="000000"/>
                </a:solidFill>
              </a:rPr>
              <a:t> </a:t>
            </a:r>
            <a:r>
              <a:rPr lang="en-US" sz="1600" b="1">
                <a:solidFill>
                  <a:srgbClr val="880088"/>
                </a:solidFill>
              </a:rPr>
              <a:t>abs</a:t>
            </a:r>
            <a:r>
              <a:rPr lang="en-US" sz="1600" b="1">
                <a:solidFill>
                  <a:srgbClr val="000080"/>
                </a:solidFill>
              </a:rPr>
              <a:t>(</a:t>
            </a:r>
            <a:r>
              <a:rPr lang="en-US" sz="1600">
                <a:solidFill>
                  <a:srgbClr val="000000"/>
                </a:solidFill>
              </a:rPr>
              <a:t>a</a:t>
            </a:r>
            <a:r>
              <a:rPr lang="en-US" sz="1600" b="1">
                <a:solidFill>
                  <a:srgbClr val="000080"/>
                </a:solidFill>
              </a:rPr>
              <a:t>-</a:t>
            </a:r>
            <a:r>
              <a:rPr lang="en-US" sz="1600">
                <a:solidFill>
                  <a:srgbClr val="000000"/>
                </a:solidFill>
              </a:rPr>
              <a:t>b</a:t>
            </a:r>
            <a:r>
              <a:rPr lang="en-US" sz="1600" b="1">
                <a:solidFill>
                  <a:srgbClr val="000080"/>
                </a:solidFill>
              </a:rPr>
              <a:t>)</a:t>
            </a:r>
            <a:r>
              <a:rPr lang="en-US" sz="1600">
                <a:solidFill>
                  <a:srgbClr val="000000"/>
                </a:solidFill>
              </a:rPr>
              <a:t> </a:t>
            </a:r>
            <a:r>
              <a:rPr lang="en-US" sz="1600" b="1">
                <a:solidFill>
                  <a:srgbClr val="000080"/>
                </a:solidFill>
              </a:rPr>
              <a:t>&lt;</a:t>
            </a:r>
            <a:r>
              <a:rPr lang="en-US" sz="1600">
                <a:solidFill>
                  <a:srgbClr val="000000"/>
                </a:solidFill>
              </a:rPr>
              <a:t> </a:t>
            </a:r>
            <a:r>
              <a:rPr lang="en-US" sz="1600" err="1">
                <a:solidFill>
                  <a:srgbClr val="000000"/>
                </a:solidFill>
              </a:rPr>
              <a:t>tol</a:t>
            </a:r>
            <a:r>
              <a:rPr lang="en-US" sz="1600" b="1">
                <a:solidFill>
                  <a:srgbClr val="000080"/>
                </a:solidFill>
              </a:rPr>
              <a:t>:</a:t>
            </a:r>
            <a:r>
              <a:rPr lang="en-US" sz="1600">
                <a:solidFill>
                  <a:srgbClr val="000000"/>
                </a:solidFill>
              </a:rPr>
              <a:t> </a:t>
            </a:r>
            <a:r>
              <a:rPr lang="en-US" sz="1600" b="1">
                <a:solidFill>
                  <a:srgbClr val="0000FF"/>
                </a:solidFill>
              </a:rPr>
              <a:t>return</a:t>
            </a:r>
            <a:r>
              <a:rPr lang="en-US" sz="1600">
                <a:solidFill>
                  <a:srgbClr val="000000"/>
                </a:solidFill>
              </a:rPr>
              <a:t> c</a:t>
            </a:r>
          </a:p>
          <a:p>
            <a:pPr>
              <a:spcBef>
                <a:spcPts val="0"/>
              </a:spcBef>
              <a:spcAft>
                <a:spcPts val="300"/>
              </a:spcAft>
            </a:pPr>
            <a:r>
              <a:rPr lang="en-US" sz="1600">
                <a:solidFill>
                  <a:srgbClr val="000000"/>
                </a:solidFill>
              </a:rPr>
              <a:t>    </a:t>
            </a:r>
            <a:r>
              <a:rPr lang="en-US" sz="1600" b="1">
                <a:solidFill>
                  <a:srgbClr val="0000FF"/>
                </a:solidFill>
              </a:rPr>
              <a:t>if</a:t>
            </a:r>
            <a:r>
              <a:rPr lang="en-US" sz="1600">
                <a:solidFill>
                  <a:srgbClr val="000000"/>
                </a:solidFill>
              </a:rPr>
              <a:t> f</a:t>
            </a:r>
            <a:r>
              <a:rPr lang="en-US" sz="1600" b="1">
                <a:solidFill>
                  <a:srgbClr val="000080"/>
                </a:solidFill>
              </a:rPr>
              <a:t>(</a:t>
            </a:r>
            <a:r>
              <a:rPr lang="en-US" sz="1600">
                <a:solidFill>
                  <a:srgbClr val="000000"/>
                </a:solidFill>
              </a:rPr>
              <a:t>c</a:t>
            </a:r>
            <a:r>
              <a:rPr lang="en-US" sz="1600" b="1">
                <a:solidFill>
                  <a:srgbClr val="000080"/>
                </a:solidFill>
              </a:rPr>
              <a:t>)*</a:t>
            </a:r>
            <a:r>
              <a:rPr lang="en-US" sz="1600">
                <a:solidFill>
                  <a:srgbClr val="000000"/>
                </a:solidFill>
              </a:rPr>
              <a:t> f</a:t>
            </a:r>
            <a:r>
              <a:rPr lang="en-US" sz="1600" b="1">
                <a:solidFill>
                  <a:srgbClr val="000080"/>
                </a:solidFill>
              </a:rPr>
              <a:t>(</a:t>
            </a:r>
            <a:r>
              <a:rPr lang="en-US" sz="1600">
                <a:solidFill>
                  <a:srgbClr val="000000"/>
                </a:solidFill>
              </a:rPr>
              <a:t>a</a:t>
            </a:r>
            <a:r>
              <a:rPr lang="en-US" sz="1600" b="1">
                <a:solidFill>
                  <a:srgbClr val="000080"/>
                </a:solidFill>
              </a:rPr>
              <a:t>)</a:t>
            </a:r>
            <a:r>
              <a:rPr lang="en-US" sz="1600">
                <a:solidFill>
                  <a:srgbClr val="000000"/>
                </a:solidFill>
              </a:rPr>
              <a:t> </a:t>
            </a:r>
            <a:r>
              <a:rPr lang="en-US" sz="1600" b="1">
                <a:solidFill>
                  <a:srgbClr val="000080"/>
                </a:solidFill>
              </a:rPr>
              <a:t>&lt;</a:t>
            </a:r>
            <a:r>
              <a:rPr lang="en-US" sz="1600">
                <a:solidFill>
                  <a:srgbClr val="000000"/>
                </a:solidFill>
              </a:rPr>
              <a:t> </a:t>
            </a:r>
            <a:r>
              <a:rPr lang="en-US" sz="1600">
                <a:solidFill>
                  <a:srgbClr val="FF0000"/>
                </a:solidFill>
              </a:rPr>
              <a:t>0</a:t>
            </a:r>
            <a:r>
              <a:rPr lang="en-US" sz="1600" b="1">
                <a:solidFill>
                  <a:srgbClr val="000080"/>
                </a:solidFill>
              </a:rPr>
              <a:t>:</a:t>
            </a:r>
            <a:endParaRPr lang="en-US" sz="1600">
              <a:solidFill>
                <a:srgbClr val="000000"/>
              </a:solidFill>
            </a:endParaRPr>
          </a:p>
          <a:p>
            <a:pPr>
              <a:spcBef>
                <a:spcPts val="0"/>
              </a:spcBef>
              <a:spcAft>
                <a:spcPts val="300"/>
              </a:spcAft>
            </a:pPr>
            <a:r>
              <a:rPr lang="en-IN" sz="1600">
                <a:solidFill>
                  <a:srgbClr val="000000"/>
                </a:solidFill>
              </a:rPr>
              <a:t>       b </a:t>
            </a:r>
            <a:r>
              <a:rPr lang="en-IN" sz="1600" b="1">
                <a:solidFill>
                  <a:srgbClr val="000080"/>
                </a:solidFill>
              </a:rPr>
              <a:t>=</a:t>
            </a:r>
            <a:r>
              <a:rPr lang="en-IN" sz="1600">
                <a:solidFill>
                  <a:srgbClr val="000000"/>
                </a:solidFill>
              </a:rPr>
              <a:t> c</a:t>
            </a:r>
          </a:p>
          <a:p>
            <a:pPr>
              <a:spcBef>
                <a:spcPts val="0"/>
              </a:spcBef>
              <a:spcAft>
                <a:spcPts val="300"/>
              </a:spcAft>
            </a:pPr>
            <a:r>
              <a:rPr lang="en-IN" sz="1600">
                <a:solidFill>
                  <a:srgbClr val="000000"/>
                </a:solidFill>
              </a:rPr>
              <a:t>    </a:t>
            </a:r>
            <a:r>
              <a:rPr lang="en-IN" sz="1600" b="1">
                <a:solidFill>
                  <a:srgbClr val="0000FF"/>
                </a:solidFill>
              </a:rPr>
              <a:t>else</a:t>
            </a:r>
            <a:r>
              <a:rPr lang="en-IN" sz="1600" b="1">
                <a:solidFill>
                  <a:srgbClr val="000080"/>
                </a:solidFill>
              </a:rPr>
              <a:t>:</a:t>
            </a:r>
            <a:endParaRPr lang="en-IN" sz="1600">
              <a:solidFill>
                <a:srgbClr val="000000"/>
              </a:solidFill>
            </a:endParaRPr>
          </a:p>
          <a:p>
            <a:pPr>
              <a:spcBef>
                <a:spcPts val="0"/>
              </a:spcBef>
              <a:spcAft>
                <a:spcPts val="300"/>
              </a:spcAft>
            </a:pPr>
            <a:r>
              <a:rPr lang="en-IN" sz="1600">
                <a:solidFill>
                  <a:srgbClr val="000000"/>
                </a:solidFill>
              </a:rPr>
              <a:t>       a </a:t>
            </a:r>
            <a:r>
              <a:rPr lang="en-IN" sz="1600" b="1">
                <a:solidFill>
                  <a:srgbClr val="000080"/>
                </a:solidFill>
              </a:rPr>
              <a:t>=</a:t>
            </a:r>
            <a:r>
              <a:rPr lang="en-IN" sz="1600">
                <a:solidFill>
                  <a:srgbClr val="000000"/>
                </a:solidFill>
              </a:rPr>
              <a:t> c</a:t>
            </a:r>
          </a:p>
          <a:p>
            <a:pPr>
              <a:spcBef>
                <a:spcPts val="0"/>
              </a:spcBef>
              <a:spcAft>
                <a:spcPts val="300"/>
              </a:spcAft>
            </a:pPr>
            <a:endParaRPr lang="en-IN" sz="1600">
              <a:solidFill>
                <a:srgbClr val="000000"/>
              </a:solidFill>
            </a:endParaRPr>
          </a:p>
          <a:p>
            <a:pPr>
              <a:spcBef>
                <a:spcPts val="0"/>
              </a:spcBef>
              <a:spcAft>
                <a:spcPts val="300"/>
              </a:spcAft>
            </a:pPr>
            <a:r>
              <a:rPr lang="en-US" sz="1600">
                <a:solidFill>
                  <a:srgbClr val="000000"/>
                </a:solidFill>
              </a:rPr>
              <a:t>  </a:t>
            </a:r>
            <a:r>
              <a:rPr lang="en-US" sz="1600" b="1">
                <a:solidFill>
                  <a:srgbClr val="0000FF"/>
                </a:solidFill>
              </a:rPr>
              <a:t>raise</a:t>
            </a:r>
            <a:r>
              <a:rPr lang="en-US" sz="1600">
                <a:solidFill>
                  <a:srgbClr val="000000"/>
                </a:solidFill>
              </a:rPr>
              <a:t> </a:t>
            </a:r>
            <a:r>
              <a:rPr lang="en-US" sz="1600" b="1">
                <a:solidFill>
                  <a:srgbClr val="880088"/>
                </a:solidFill>
              </a:rPr>
              <a:t>Exception</a:t>
            </a:r>
            <a:r>
              <a:rPr lang="en-US" sz="1600" b="1">
                <a:solidFill>
                  <a:srgbClr val="000080"/>
                </a:solidFill>
              </a:rPr>
              <a:t>(</a:t>
            </a:r>
            <a:r>
              <a:rPr lang="en-US" sz="1600">
                <a:solidFill>
                  <a:srgbClr val="808080"/>
                </a:solidFill>
              </a:rPr>
              <a:t>"No convergence within given number of iterations."</a:t>
            </a:r>
            <a:r>
              <a:rPr lang="en-US" sz="1600" b="1">
                <a:solidFill>
                  <a:srgbClr val="000080"/>
                </a:solidFill>
              </a:rPr>
              <a:t>)</a:t>
            </a:r>
            <a:endParaRPr lang="en-US" sz="1600">
              <a:solidFill>
                <a:srgbClr val="000000"/>
              </a:solidFill>
            </a:endParaRPr>
          </a:p>
          <a:p>
            <a:pPr>
              <a:spcBef>
                <a:spcPts val="0"/>
              </a:spcBef>
              <a:spcAft>
                <a:spcPts val="300"/>
              </a:spcAft>
            </a:pPr>
            <a:endParaRPr lang="en-IN" sz="1600">
              <a:solidFill>
                <a:srgbClr val="000000"/>
              </a:solidFill>
            </a:endParaRPr>
          </a:p>
          <a:p>
            <a:pPr>
              <a:spcBef>
                <a:spcPts val="0"/>
              </a:spcBef>
              <a:spcAft>
                <a:spcPts val="300"/>
              </a:spcAft>
            </a:pPr>
            <a:r>
              <a:rPr lang="en-IN" sz="1600">
                <a:solidFill>
                  <a:srgbClr val="000000"/>
                </a:solidFill>
              </a:rPr>
              <a:t>root </a:t>
            </a:r>
            <a:r>
              <a:rPr lang="en-IN" sz="1600" b="1">
                <a:solidFill>
                  <a:srgbClr val="000080"/>
                </a:solidFill>
              </a:rPr>
              <a:t>=</a:t>
            </a:r>
            <a:r>
              <a:rPr lang="en-IN" sz="1600">
                <a:solidFill>
                  <a:srgbClr val="000000"/>
                </a:solidFill>
              </a:rPr>
              <a:t> </a:t>
            </a:r>
            <a:r>
              <a:rPr lang="en-IN" sz="1600" err="1">
                <a:solidFill>
                  <a:srgbClr val="000000"/>
                </a:solidFill>
              </a:rPr>
              <a:t>bisec</a:t>
            </a:r>
            <a:r>
              <a:rPr lang="en-IN" sz="1600" b="1">
                <a:solidFill>
                  <a:srgbClr val="000080"/>
                </a:solidFill>
              </a:rPr>
              <a:t>(</a:t>
            </a:r>
            <a:r>
              <a:rPr lang="en-IN" sz="1600" b="1">
                <a:solidFill>
                  <a:srgbClr val="0000FF"/>
                </a:solidFill>
              </a:rPr>
              <a:t>lambda</a:t>
            </a:r>
            <a:r>
              <a:rPr lang="en-IN" sz="1600">
                <a:solidFill>
                  <a:srgbClr val="000000"/>
                </a:solidFill>
              </a:rPr>
              <a:t> x</a:t>
            </a:r>
            <a:r>
              <a:rPr lang="en-IN" sz="1600" b="1">
                <a:solidFill>
                  <a:srgbClr val="000080"/>
                </a:solidFill>
              </a:rPr>
              <a:t>:</a:t>
            </a:r>
            <a:r>
              <a:rPr lang="en-IN" sz="1600">
                <a:solidFill>
                  <a:srgbClr val="000000"/>
                </a:solidFill>
              </a:rPr>
              <a:t> x</a:t>
            </a:r>
            <a:r>
              <a:rPr lang="en-IN" sz="1600" b="1">
                <a:solidFill>
                  <a:srgbClr val="000080"/>
                </a:solidFill>
              </a:rPr>
              <a:t>**</a:t>
            </a:r>
            <a:r>
              <a:rPr lang="en-IN" sz="1600">
                <a:solidFill>
                  <a:srgbClr val="FF0000"/>
                </a:solidFill>
              </a:rPr>
              <a:t>2</a:t>
            </a:r>
            <a:r>
              <a:rPr lang="en-IN" sz="1600">
                <a:solidFill>
                  <a:srgbClr val="000000"/>
                </a:solidFill>
              </a:rPr>
              <a:t> </a:t>
            </a:r>
            <a:r>
              <a:rPr lang="en-IN" sz="1600" b="1">
                <a:solidFill>
                  <a:srgbClr val="000080"/>
                </a:solidFill>
              </a:rPr>
              <a:t>-</a:t>
            </a:r>
            <a:r>
              <a:rPr lang="en-IN" sz="1600">
                <a:solidFill>
                  <a:srgbClr val="000000"/>
                </a:solidFill>
              </a:rPr>
              <a:t> </a:t>
            </a:r>
            <a:r>
              <a:rPr lang="en-IN" sz="1600">
                <a:solidFill>
                  <a:srgbClr val="FF0000"/>
                </a:solidFill>
              </a:rPr>
              <a:t>2</a:t>
            </a:r>
            <a:r>
              <a:rPr lang="en-IN" sz="1600" b="1">
                <a:solidFill>
                  <a:srgbClr val="000080"/>
                </a:solidFill>
              </a:rPr>
              <a:t>,</a:t>
            </a:r>
            <a:r>
              <a:rPr lang="en-IN" sz="1600">
                <a:solidFill>
                  <a:srgbClr val="000000"/>
                </a:solidFill>
              </a:rPr>
              <a:t> </a:t>
            </a:r>
            <a:r>
              <a:rPr lang="en-IN" sz="1600">
                <a:solidFill>
                  <a:srgbClr val="FF0000"/>
                </a:solidFill>
              </a:rPr>
              <a:t>1</a:t>
            </a:r>
            <a:r>
              <a:rPr lang="en-IN" sz="1600" b="1">
                <a:solidFill>
                  <a:srgbClr val="000080"/>
                </a:solidFill>
              </a:rPr>
              <a:t>,</a:t>
            </a:r>
            <a:r>
              <a:rPr lang="en-IN" sz="1600">
                <a:solidFill>
                  <a:srgbClr val="000000"/>
                </a:solidFill>
              </a:rPr>
              <a:t> </a:t>
            </a:r>
            <a:r>
              <a:rPr lang="en-IN" sz="1600">
                <a:solidFill>
                  <a:srgbClr val="FF0000"/>
                </a:solidFill>
              </a:rPr>
              <a:t>2</a:t>
            </a:r>
            <a:r>
              <a:rPr lang="en-IN" sz="1600" b="1">
                <a:solidFill>
                  <a:srgbClr val="000080"/>
                </a:solidFill>
              </a:rPr>
              <a:t>)</a:t>
            </a:r>
            <a:endParaRPr lang="en-IN" sz="1600">
              <a:solidFill>
                <a:srgbClr val="000000"/>
              </a:solidFill>
            </a:endParaRPr>
          </a:p>
          <a:p>
            <a:pPr>
              <a:spcBef>
                <a:spcPts val="0"/>
              </a:spcBef>
              <a:spcAft>
                <a:spcPts val="300"/>
              </a:spcAft>
            </a:pPr>
            <a:r>
              <a:rPr lang="en-US" sz="1600" b="1">
                <a:solidFill>
                  <a:srgbClr val="880088"/>
                </a:solidFill>
              </a:rPr>
              <a:t>print</a:t>
            </a:r>
            <a:r>
              <a:rPr lang="en-US" sz="1600" b="1">
                <a:solidFill>
                  <a:srgbClr val="000080"/>
                </a:solidFill>
              </a:rPr>
              <a:t>(</a:t>
            </a:r>
            <a:r>
              <a:rPr lang="en-US" sz="1600">
                <a:solidFill>
                  <a:srgbClr val="808080"/>
                </a:solidFill>
              </a:rPr>
              <a:t>"Approximate root:"</a:t>
            </a:r>
            <a:r>
              <a:rPr lang="en-US" sz="1600" b="1">
                <a:solidFill>
                  <a:srgbClr val="000080"/>
                </a:solidFill>
              </a:rPr>
              <a:t>,</a:t>
            </a:r>
            <a:r>
              <a:rPr lang="en-US" sz="1600">
                <a:solidFill>
                  <a:srgbClr val="000000"/>
                </a:solidFill>
              </a:rPr>
              <a:t> </a:t>
            </a:r>
            <a:r>
              <a:rPr lang="en-US" sz="1600" err="1">
                <a:solidFill>
                  <a:srgbClr val="000000"/>
                </a:solidFill>
              </a:rPr>
              <a:t>root</a:t>
            </a:r>
            <a:r>
              <a:rPr lang="en-US" sz="1600" b="1" err="1">
                <a:solidFill>
                  <a:srgbClr val="000080"/>
                </a:solidFill>
              </a:rPr>
              <a:t>,</a:t>
            </a:r>
            <a:r>
              <a:rPr lang="en-US" sz="1600" err="1">
                <a:solidFill>
                  <a:srgbClr val="000000"/>
                </a:solidFill>
              </a:rPr>
              <a:t>np</a:t>
            </a:r>
            <a:r>
              <a:rPr lang="en-US" sz="1600" b="1" err="1">
                <a:solidFill>
                  <a:srgbClr val="000080"/>
                </a:solidFill>
              </a:rPr>
              <a:t>.</a:t>
            </a:r>
            <a:r>
              <a:rPr lang="en-US" sz="1600" err="1">
                <a:solidFill>
                  <a:srgbClr val="000000"/>
                </a:solidFill>
              </a:rPr>
              <a:t>sqrt</a:t>
            </a:r>
            <a:r>
              <a:rPr lang="en-US" sz="1600" b="1">
                <a:solidFill>
                  <a:srgbClr val="000080"/>
                </a:solidFill>
              </a:rPr>
              <a:t>(</a:t>
            </a:r>
            <a:r>
              <a:rPr lang="en-US" sz="1600">
                <a:solidFill>
                  <a:srgbClr val="FF0000"/>
                </a:solidFill>
              </a:rPr>
              <a:t>2</a:t>
            </a:r>
            <a:r>
              <a:rPr lang="en-US" sz="1600" b="1">
                <a:solidFill>
                  <a:srgbClr val="000080"/>
                </a:solidFill>
              </a:rPr>
              <a:t>))</a:t>
            </a:r>
            <a:endParaRPr lang="en-IN" sz="1600">
              <a:solidFill>
                <a:srgbClr val="00000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40222AD-D2D9-213E-1FF8-58F419663D8D}"/>
              </a:ext>
            </a:extLst>
          </p:cNvPr>
          <p:cNvSpPr/>
          <p:nvPr/>
        </p:nvSpPr>
        <p:spPr>
          <a:xfrm>
            <a:off x="176052" y="5966544"/>
            <a:ext cx="7893528" cy="3385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IN" sz="1600">
                <a:latin typeface="Consolas" panose="020B0609020204030204" pitchFamily="49" charset="0"/>
              </a:rPr>
              <a:t>Approximate root: 1.41455078125 1.4142135623730951</a:t>
            </a:r>
          </a:p>
        </p:txBody>
      </p:sp>
    </p:spTree>
    <p:extLst>
      <p:ext uri="{BB962C8B-B14F-4D97-AF65-F5344CB8AC3E}">
        <p14:creationId xmlns:p14="http://schemas.microsoft.com/office/powerpoint/2010/main" val="2699085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animBg="1"/>
      <p:bldP spid="5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FB79DC-3AB3-5E67-0ADC-BA7F2A9090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Bisection method: animation</a:t>
            </a:r>
          </a:p>
        </p:txBody>
      </p:sp>
      <p:sp>
        <p:nvSpPr>
          <p:cNvPr id="4" name="Content Placeholder 1">
            <a:extLst>
              <a:ext uri="{FF2B5EF4-FFF2-40B4-BE49-F238E27FC236}">
                <a16:creationId xmlns:a16="http://schemas.microsoft.com/office/drawing/2014/main" id="{97DE0FF3-9F23-9403-CA3C-11647E92C4EE}"/>
              </a:ext>
            </a:extLst>
          </p:cNvPr>
          <p:cNvSpPr txBox="1">
            <a:spLocks/>
          </p:cNvSpPr>
          <p:nvPr/>
        </p:nvSpPr>
        <p:spPr bwMode="auto">
          <a:xfrm>
            <a:off x="28966" y="1132679"/>
            <a:ext cx="9086068" cy="5522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800" kern="120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rtl="0" eaLnBrk="1" fontAlgn="base" hangingPunct="1">
              <a:spcBef>
                <a:spcPct val="20000"/>
              </a:spcBef>
              <a:spcAft>
                <a:spcPct val="0"/>
              </a:spcAft>
              <a:buFontTx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b="1">
                <a:solidFill>
                  <a:srgbClr val="0000FF"/>
                </a:solidFill>
              </a:rPr>
              <a:t>from</a:t>
            </a:r>
            <a:r>
              <a:rPr lang="en-IN" sz="1400">
                <a:solidFill>
                  <a:srgbClr val="000000"/>
                </a:solidFill>
              </a:rPr>
              <a:t> </a:t>
            </a:r>
            <a:r>
              <a:rPr lang="en-IN" sz="1400" err="1">
                <a:solidFill>
                  <a:srgbClr val="000000"/>
                </a:solidFill>
              </a:rPr>
              <a:t>matplotlib</a:t>
            </a:r>
            <a:r>
              <a:rPr lang="en-IN" sz="1400" b="1" err="1">
                <a:solidFill>
                  <a:srgbClr val="000080"/>
                </a:solidFill>
              </a:rPr>
              <a:t>.</a:t>
            </a:r>
            <a:r>
              <a:rPr lang="en-IN" sz="1400" err="1">
                <a:solidFill>
                  <a:srgbClr val="000000"/>
                </a:solidFill>
              </a:rPr>
              <a:t>animation</a:t>
            </a:r>
            <a:r>
              <a:rPr lang="en-IN" sz="1400">
                <a:solidFill>
                  <a:srgbClr val="000000"/>
                </a:solidFill>
              </a:rPr>
              <a:t> </a:t>
            </a:r>
            <a:r>
              <a:rPr lang="en-IN" sz="1400" b="1">
                <a:solidFill>
                  <a:srgbClr val="0000FF"/>
                </a:solidFill>
              </a:rPr>
              <a:t>import</a:t>
            </a:r>
            <a:r>
              <a:rPr lang="en-IN" sz="1400">
                <a:solidFill>
                  <a:srgbClr val="000000"/>
                </a:solidFill>
              </a:rPr>
              <a:t> </a:t>
            </a:r>
            <a:r>
              <a:rPr lang="en-IN" sz="1400" err="1">
                <a:solidFill>
                  <a:srgbClr val="000000"/>
                </a:solidFill>
              </a:rPr>
              <a:t>FuncAnimation</a:t>
            </a:r>
            <a:endParaRPr lang="en-IN" sz="1400">
              <a:solidFill>
                <a:srgbClr val="000000"/>
              </a:solidFill>
            </a:endParaRPr>
          </a:p>
          <a:p>
            <a:r>
              <a:rPr lang="en-IN" sz="1400" b="1">
                <a:solidFill>
                  <a:srgbClr val="0000FF"/>
                </a:solidFill>
              </a:rPr>
              <a:t>from</a:t>
            </a:r>
            <a:r>
              <a:rPr lang="en-IN" sz="1400">
                <a:solidFill>
                  <a:srgbClr val="000000"/>
                </a:solidFill>
              </a:rPr>
              <a:t> PIL </a:t>
            </a:r>
            <a:r>
              <a:rPr lang="en-IN" sz="1400" b="1">
                <a:solidFill>
                  <a:srgbClr val="0000FF"/>
                </a:solidFill>
              </a:rPr>
              <a:t>import</a:t>
            </a:r>
            <a:r>
              <a:rPr lang="en-IN" sz="1400">
                <a:solidFill>
                  <a:srgbClr val="000000"/>
                </a:solidFill>
              </a:rPr>
              <a:t> Image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IN" sz="1400">
                <a:solidFill>
                  <a:srgbClr val="000000"/>
                </a:solidFill>
              </a:rPr>
              <a:t>root, approximations </a:t>
            </a:r>
            <a:r>
              <a:rPr lang="en-IN" sz="1400" b="1">
                <a:solidFill>
                  <a:srgbClr val="000080"/>
                </a:solidFill>
              </a:rPr>
              <a:t>=</a:t>
            </a:r>
            <a:r>
              <a:rPr lang="en-IN" sz="1400">
                <a:solidFill>
                  <a:srgbClr val="000000"/>
                </a:solidFill>
              </a:rPr>
              <a:t> </a:t>
            </a:r>
            <a:r>
              <a:rPr lang="en-IN" sz="1400" err="1">
                <a:solidFill>
                  <a:srgbClr val="000000"/>
                </a:solidFill>
              </a:rPr>
              <a:t>bisec</a:t>
            </a:r>
            <a:r>
              <a:rPr lang="en-IN" sz="1400" b="1">
                <a:solidFill>
                  <a:srgbClr val="000080"/>
                </a:solidFill>
              </a:rPr>
              <a:t>(</a:t>
            </a:r>
            <a:r>
              <a:rPr lang="en-IN" sz="1400" b="1">
                <a:solidFill>
                  <a:srgbClr val="0000FF"/>
                </a:solidFill>
              </a:rPr>
              <a:t>lambda</a:t>
            </a:r>
            <a:r>
              <a:rPr lang="en-IN" sz="1400">
                <a:solidFill>
                  <a:srgbClr val="000000"/>
                </a:solidFill>
              </a:rPr>
              <a:t> x</a:t>
            </a:r>
            <a:r>
              <a:rPr lang="en-IN" sz="1400" b="1">
                <a:solidFill>
                  <a:srgbClr val="000080"/>
                </a:solidFill>
              </a:rPr>
              <a:t>:</a:t>
            </a:r>
            <a:r>
              <a:rPr lang="en-IN" sz="1400">
                <a:solidFill>
                  <a:srgbClr val="000000"/>
                </a:solidFill>
              </a:rPr>
              <a:t> x</a:t>
            </a:r>
            <a:r>
              <a:rPr lang="en-IN" sz="1400" b="1">
                <a:solidFill>
                  <a:srgbClr val="000080"/>
                </a:solidFill>
              </a:rPr>
              <a:t>**</a:t>
            </a:r>
            <a:r>
              <a:rPr lang="en-IN" sz="1400">
                <a:solidFill>
                  <a:srgbClr val="FF0000"/>
                </a:solidFill>
              </a:rPr>
              <a:t>2</a:t>
            </a:r>
            <a:r>
              <a:rPr lang="en-IN" sz="1400">
                <a:solidFill>
                  <a:srgbClr val="000000"/>
                </a:solidFill>
              </a:rPr>
              <a:t> </a:t>
            </a:r>
            <a:r>
              <a:rPr lang="en-IN" sz="1400" b="1">
                <a:solidFill>
                  <a:srgbClr val="000080"/>
                </a:solidFill>
              </a:rPr>
              <a:t>-</a:t>
            </a:r>
            <a:r>
              <a:rPr lang="en-IN" sz="1400">
                <a:solidFill>
                  <a:srgbClr val="000000"/>
                </a:solidFill>
              </a:rPr>
              <a:t> </a:t>
            </a:r>
            <a:r>
              <a:rPr lang="en-IN" sz="1400">
                <a:solidFill>
                  <a:srgbClr val="FF0000"/>
                </a:solidFill>
              </a:rPr>
              <a:t>2</a:t>
            </a:r>
            <a:r>
              <a:rPr lang="en-IN" sz="1400" b="1">
                <a:solidFill>
                  <a:srgbClr val="000080"/>
                </a:solidFill>
              </a:rPr>
              <a:t>,</a:t>
            </a:r>
            <a:r>
              <a:rPr lang="en-IN" sz="1400">
                <a:solidFill>
                  <a:srgbClr val="000000"/>
                </a:solidFill>
              </a:rPr>
              <a:t> </a:t>
            </a:r>
            <a:r>
              <a:rPr lang="en-IN" sz="1400">
                <a:solidFill>
                  <a:srgbClr val="FF0000"/>
                </a:solidFill>
              </a:rPr>
              <a:t>1</a:t>
            </a:r>
            <a:r>
              <a:rPr lang="en-IN" sz="1400" b="1">
                <a:solidFill>
                  <a:srgbClr val="000080"/>
                </a:solidFill>
              </a:rPr>
              <a:t>,</a:t>
            </a:r>
            <a:r>
              <a:rPr lang="en-IN" sz="1400">
                <a:solidFill>
                  <a:srgbClr val="000000"/>
                </a:solidFill>
              </a:rPr>
              <a:t> </a:t>
            </a:r>
            <a:r>
              <a:rPr lang="en-IN" sz="1400">
                <a:solidFill>
                  <a:srgbClr val="FF0000"/>
                </a:solidFill>
              </a:rPr>
              <a:t>2</a:t>
            </a:r>
            <a:r>
              <a:rPr lang="en-IN" sz="1400" b="1">
                <a:solidFill>
                  <a:srgbClr val="000080"/>
                </a:solidFill>
              </a:rPr>
              <a:t>)</a:t>
            </a:r>
            <a:endParaRPr lang="en-IN" sz="1400">
              <a:solidFill>
                <a:srgbClr val="000000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400" b="1">
                <a:solidFill>
                  <a:srgbClr val="880088"/>
                </a:solidFill>
              </a:rPr>
              <a:t>print</a:t>
            </a:r>
            <a:r>
              <a:rPr lang="en-US" sz="1400" b="1">
                <a:solidFill>
                  <a:srgbClr val="000080"/>
                </a:solidFill>
              </a:rPr>
              <a:t>(</a:t>
            </a:r>
            <a:r>
              <a:rPr lang="en-US" sz="1400">
                <a:solidFill>
                  <a:srgbClr val="808080"/>
                </a:solidFill>
              </a:rPr>
              <a:t>"Approximate root:"</a:t>
            </a:r>
            <a:r>
              <a:rPr lang="en-US" sz="1400" b="1">
                <a:solidFill>
                  <a:srgbClr val="000080"/>
                </a:solidFill>
              </a:rPr>
              <a:t>,</a:t>
            </a:r>
            <a:r>
              <a:rPr lang="en-US" sz="1400">
                <a:solidFill>
                  <a:srgbClr val="000000"/>
                </a:solidFill>
              </a:rPr>
              <a:t> </a:t>
            </a:r>
            <a:r>
              <a:rPr lang="en-US" sz="1400" err="1">
                <a:solidFill>
                  <a:srgbClr val="000000"/>
                </a:solidFill>
              </a:rPr>
              <a:t>root</a:t>
            </a:r>
            <a:r>
              <a:rPr lang="en-US" sz="1400" b="1" err="1">
                <a:solidFill>
                  <a:srgbClr val="000080"/>
                </a:solidFill>
              </a:rPr>
              <a:t>,</a:t>
            </a:r>
            <a:r>
              <a:rPr lang="en-US" sz="1400" err="1">
                <a:solidFill>
                  <a:srgbClr val="000000"/>
                </a:solidFill>
              </a:rPr>
              <a:t>np</a:t>
            </a:r>
            <a:r>
              <a:rPr lang="en-US" sz="1400" b="1" err="1">
                <a:solidFill>
                  <a:srgbClr val="000080"/>
                </a:solidFill>
              </a:rPr>
              <a:t>.</a:t>
            </a:r>
            <a:r>
              <a:rPr lang="en-US" sz="1400" err="1">
                <a:solidFill>
                  <a:srgbClr val="000000"/>
                </a:solidFill>
              </a:rPr>
              <a:t>sqrt</a:t>
            </a:r>
            <a:r>
              <a:rPr lang="en-US" sz="1400" b="1">
                <a:solidFill>
                  <a:srgbClr val="000080"/>
                </a:solidFill>
              </a:rPr>
              <a:t>(</a:t>
            </a:r>
            <a:r>
              <a:rPr lang="en-US" sz="1400">
                <a:solidFill>
                  <a:srgbClr val="FF0000"/>
                </a:solidFill>
              </a:rPr>
              <a:t>2</a:t>
            </a:r>
            <a:r>
              <a:rPr lang="en-US" sz="1400" b="1">
                <a:solidFill>
                  <a:srgbClr val="000080"/>
                </a:solidFill>
              </a:rPr>
              <a:t>))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IN" sz="1400">
                <a:solidFill>
                  <a:srgbClr val="000000"/>
                </a:solidFill>
              </a:rPr>
              <a:t>approximations </a:t>
            </a:r>
            <a:r>
              <a:rPr lang="en-IN" sz="1400" b="1">
                <a:solidFill>
                  <a:srgbClr val="000080"/>
                </a:solidFill>
              </a:rPr>
              <a:t>=</a:t>
            </a:r>
            <a:r>
              <a:rPr lang="en-IN" sz="1400">
                <a:solidFill>
                  <a:srgbClr val="000000"/>
                </a:solidFill>
              </a:rPr>
              <a:t> </a:t>
            </a:r>
            <a:r>
              <a:rPr lang="en-IN" sz="1400" err="1">
                <a:solidFill>
                  <a:srgbClr val="000000"/>
                </a:solidFill>
              </a:rPr>
              <a:t>np</a:t>
            </a:r>
            <a:r>
              <a:rPr lang="en-IN" sz="1400" b="1" err="1">
                <a:solidFill>
                  <a:srgbClr val="000080"/>
                </a:solidFill>
              </a:rPr>
              <a:t>.</a:t>
            </a:r>
            <a:r>
              <a:rPr lang="en-IN" sz="1400" err="1">
                <a:solidFill>
                  <a:srgbClr val="000000"/>
                </a:solidFill>
              </a:rPr>
              <a:t>array</a:t>
            </a:r>
            <a:r>
              <a:rPr lang="en-IN" sz="1400" b="1">
                <a:solidFill>
                  <a:srgbClr val="000080"/>
                </a:solidFill>
              </a:rPr>
              <a:t>(</a:t>
            </a:r>
            <a:r>
              <a:rPr lang="en-IN" sz="1400">
                <a:solidFill>
                  <a:srgbClr val="000000"/>
                </a:solidFill>
              </a:rPr>
              <a:t>approximations</a:t>
            </a:r>
            <a:r>
              <a:rPr lang="en-IN" sz="1400" b="1">
                <a:solidFill>
                  <a:srgbClr val="000080"/>
                </a:solidFill>
              </a:rPr>
              <a:t>)</a:t>
            </a:r>
            <a:endParaRPr lang="en-IN" sz="1400">
              <a:solidFill>
                <a:srgbClr val="000000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IN" sz="1400">
              <a:solidFill>
                <a:srgbClr val="000000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IN" sz="1400">
                <a:solidFill>
                  <a:srgbClr val="000000"/>
                </a:solidFill>
              </a:rPr>
              <a:t>x </a:t>
            </a:r>
            <a:r>
              <a:rPr lang="en-IN" sz="1400" b="1">
                <a:solidFill>
                  <a:srgbClr val="000080"/>
                </a:solidFill>
              </a:rPr>
              <a:t>=</a:t>
            </a:r>
            <a:r>
              <a:rPr lang="en-IN" sz="1400">
                <a:solidFill>
                  <a:srgbClr val="000000"/>
                </a:solidFill>
              </a:rPr>
              <a:t> </a:t>
            </a:r>
            <a:r>
              <a:rPr lang="en-IN" sz="1400" err="1">
                <a:solidFill>
                  <a:srgbClr val="000000"/>
                </a:solidFill>
              </a:rPr>
              <a:t>np</a:t>
            </a:r>
            <a:r>
              <a:rPr lang="en-IN" sz="1400" b="1" err="1">
                <a:solidFill>
                  <a:srgbClr val="000080"/>
                </a:solidFill>
              </a:rPr>
              <a:t>.</a:t>
            </a:r>
            <a:r>
              <a:rPr lang="en-IN" sz="1400" err="1">
                <a:solidFill>
                  <a:srgbClr val="000000"/>
                </a:solidFill>
              </a:rPr>
              <a:t>linspace</a:t>
            </a:r>
            <a:r>
              <a:rPr lang="en-IN" sz="1400" b="1">
                <a:solidFill>
                  <a:srgbClr val="000080"/>
                </a:solidFill>
              </a:rPr>
              <a:t>(</a:t>
            </a:r>
            <a:r>
              <a:rPr lang="en-IN" sz="1400">
                <a:solidFill>
                  <a:srgbClr val="FF0000"/>
                </a:solidFill>
              </a:rPr>
              <a:t>1</a:t>
            </a:r>
            <a:r>
              <a:rPr lang="en-IN" sz="1400" b="1">
                <a:solidFill>
                  <a:srgbClr val="000080"/>
                </a:solidFill>
              </a:rPr>
              <a:t>,</a:t>
            </a:r>
            <a:r>
              <a:rPr lang="en-IN" sz="1400">
                <a:solidFill>
                  <a:srgbClr val="000000"/>
                </a:solidFill>
              </a:rPr>
              <a:t> </a:t>
            </a:r>
            <a:r>
              <a:rPr lang="en-IN" sz="1400">
                <a:solidFill>
                  <a:srgbClr val="FF0000"/>
                </a:solidFill>
              </a:rPr>
              <a:t>2</a:t>
            </a:r>
            <a:r>
              <a:rPr lang="en-IN" sz="1400" b="1">
                <a:solidFill>
                  <a:srgbClr val="000080"/>
                </a:solidFill>
              </a:rPr>
              <a:t>,</a:t>
            </a:r>
            <a:r>
              <a:rPr lang="en-IN" sz="1400">
                <a:solidFill>
                  <a:srgbClr val="000000"/>
                </a:solidFill>
              </a:rPr>
              <a:t> </a:t>
            </a:r>
            <a:r>
              <a:rPr lang="en-IN" sz="1400">
                <a:solidFill>
                  <a:srgbClr val="FF0000"/>
                </a:solidFill>
              </a:rPr>
              <a:t>400</a:t>
            </a:r>
            <a:r>
              <a:rPr lang="en-IN" sz="1400" b="1">
                <a:solidFill>
                  <a:srgbClr val="000080"/>
                </a:solidFill>
              </a:rPr>
              <a:t>)</a:t>
            </a:r>
            <a:endParaRPr lang="en-IN" sz="1400">
              <a:solidFill>
                <a:srgbClr val="000000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IN" sz="1400">
                <a:solidFill>
                  <a:srgbClr val="000000"/>
                </a:solidFill>
              </a:rPr>
              <a:t>y </a:t>
            </a:r>
            <a:r>
              <a:rPr lang="en-IN" sz="1400" b="1">
                <a:solidFill>
                  <a:srgbClr val="000080"/>
                </a:solidFill>
              </a:rPr>
              <a:t>=</a:t>
            </a:r>
            <a:r>
              <a:rPr lang="en-IN" sz="1400">
                <a:solidFill>
                  <a:srgbClr val="000000"/>
                </a:solidFill>
              </a:rPr>
              <a:t> f</a:t>
            </a:r>
            <a:r>
              <a:rPr lang="en-IN" sz="1400" b="1">
                <a:solidFill>
                  <a:srgbClr val="000080"/>
                </a:solidFill>
              </a:rPr>
              <a:t>(</a:t>
            </a:r>
            <a:r>
              <a:rPr lang="en-IN" sz="1400">
                <a:solidFill>
                  <a:srgbClr val="000000"/>
                </a:solidFill>
              </a:rPr>
              <a:t>x</a:t>
            </a:r>
            <a:r>
              <a:rPr lang="en-IN" sz="1400" b="1">
                <a:solidFill>
                  <a:srgbClr val="000080"/>
                </a:solidFill>
              </a:rPr>
              <a:t>)</a:t>
            </a:r>
            <a:endParaRPr lang="en-IN" sz="1400">
              <a:solidFill>
                <a:srgbClr val="000000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IN" sz="1400">
              <a:solidFill>
                <a:srgbClr val="000000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IN" sz="1400">
                <a:solidFill>
                  <a:srgbClr val="000000"/>
                </a:solidFill>
              </a:rPr>
              <a:t>fig</a:t>
            </a:r>
            <a:r>
              <a:rPr lang="en-IN" sz="1400" b="1">
                <a:solidFill>
                  <a:srgbClr val="000080"/>
                </a:solidFill>
              </a:rPr>
              <a:t>,</a:t>
            </a:r>
            <a:r>
              <a:rPr lang="en-IN" sz="1400">
                <a:solidFill>
                  <a:srgbClr val="000000"/>
                </a:solidFill>
              </a:rPr>
              <a:t> </a:t>
            </a:r>
            <a:r>
              <a:rPr lang="en-IN" sz="1400" err="1">
                <a:solidFill>
                  <a:srgbClr val="000000"/>
                </a:solidFill>
              </a:rPr>
              <a:t>ax</a:t>
            </a:r>
            <a:r>
              <a:rPr lang="en-IN" sz="1400">
                <a:solidFill>
                  <a:srgbClr val="000000"/>
                </a:solidFill>
              </a:rPr>
              <a:t> </a:t>
            </a:r>
            <a:r>
              <a:rPr lang="en-IN" sz="1400" b="1">
                <a:solidFill>
                  <a:srgbClr val="000080"/>
                </a:solidFill>
              </a:rPr>
              <a:t>=</a:t>
            </a:r>
            <a:r>
              <a:rPr lang="en-IN" sz="1400">
                <a:solidFill>
                  <a:srgbClr val="000000"/>
                </a:solidFill>
              </a:rPr>
              <a:t> </a:t>
            </a:r>
            <a:r>
              <a:rPr lang="en-IN" sz="1400" err="1">
                <a:solidFill>
                  <a:srgbClr val="000000"/>
                </a:solidFill>
              </a:rPr>
              <a:t>plt</a:t>
            </a:r>
            <a:r>
              <a:rPr lang="en-IN" sz="1400" b="1" err="1">
                <a:solidFill>
                  <a:srgbClr val="000080"/>
                </a:solidFill>
              </a:rPr>
              <a:t>.</a:t>
            </a:r>
            <a:r>
              <a:rPr lang="en-IN" sz="1400" err="1">
                <a:solidFill>
                  <a:srgbClr val="000000"/>
                </a:solidFill>
              </a:rPr>
              <a:t>subplots</a:t>
            </a:r>
            <a:r>
              <a:rPr lang="en-IN" sz="1400" b="1">
                <a:solidFill>
                  <a:srgbClr val="000080"/>
                </a:solidFill>
              </a:rPr>
              <a:t>()</a:t>
            </a:r>
            <a:endParaRPr lang="en-IN" sz="1400">
              <a:solidFill>
                <a:srgbClr val="000000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IN" sz="1400" b="1">
                <a:solidFill>
                  <a:srgbClr val="0000FF"/>
                </a:solidFill>
              </a:rPr>
              <a:t>def</a:t>
            </a:r>
            <a:r>
              <a:rPr lang="en-IN" sz="1400">
                <a:solidFill>
                  <a:srgbClr val="000000"/>
                </a:solidFill>
              </a:rPr>
              <a:t> </a:t>
            </a:r>
            <a:r>
              <a:rPr lang="en-IN" sz="1400">
                <a:solidFill>
                  <a:srgbClr val="FF00FF"/>
                </a:solidFill>
              </a:rPr>
              <a:t>animate</a:t>
            </a:r>
            <a:r>
              <a:rPr lang="en-IN" sz="1400" b="1">
                <a:solidFill>
                  <a:srgbClr val="000080"/>
                </a:solidFill>
              </a:rPr>
              <a:t>(</a:t>
            </a:r>
            <a:r>
              <a:rPr lang="en-IN" sz="1400">
                <a:solidFill>
                  <a:srgbClr val="000000"/>
                </a:solidFill>
              </a:rPr>
              <a:t>i</a:t>
            </a:r>
            <a:r>
              <a:rPr lang="en-IN" sz="1400" b="1">
                <a:solidFill>
                  <a:srgbClr val="000080"/>
                </a:solidFill>
              </a:rPr>
              <a:t>):</a:t>
            </a:r>
            <a:endParaRPr lang="en-IN" sz="1400">
              <a:solidFill>
                <a:srgbClr val="000000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IN" sz="1400">
                <a:solidFill>
                  <a:srgbClr val="000000"/>
                </a:solidFill>
              </a:rPr>
              <a:t>    </a:t>
            </a:r>
            <a:r>
              <a:rPr lang="en-IN" sz="1400" err="1">
                <a:solidFill>
                  <a:srgbClr val="000000"/>
                </a:solidFill>
              </a:rPr>
              <a:t>ax</a:t>
            </a:r>
            <a:r>
              <a:rPr lang="en-IN" sz="1400" b="1" err="1">
                <a:solidFill>
                  <a:srgbClr val="000080"/>
                </a:solidFill>
              </a:rPr>
              <a:t>.</a:t>
            </a:r>
            <a:r>
              <a:rPr lang="en-IN" sz="1400" err="1">
                <a:solidFill>
                  <a:srgbClr val="000000"/>
                </a:solidFill>
              </a:rPr>
              <a:t>clear</a:t>
            </a:r>
            <a:r>
              <a:rPr lang="en-IN" sz="1400" b="1">
                <a:solidFill>
                  <a:srgbClr val="000080"/>
                </a:solidFill>
              </a:rPr>
              <a:t>()</a:t>
            </a:r>
            <a:endParaRPr lang="en-IN" sz="1400">
              <a:solidFill>
                <a:srgbClr val="000000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s-ES" sz="1400">
                <a:solidFill>
                  <a:srgbClr val="000000"/>
                </a:solidFill>
              </a:rPr>
              <a:t>    </a:t>
            </a:r>
            <a:r>
              <a:rPr lang="es-ES" sz="1400" err="1">
                <a:solidFill>
                  <a:srgbClr val="000000"/>
                </a:solidFill>
              </a:rPr>
              <a:t>ax</a:t>
            </a:r>
            <a:r>
              <a:rPr lang="es-ES" sz="1400" b="1" err="1">
                <a:solidFill>
                  <a:srgbClr val="000080"/>
                </a:solidFill>
              </a:rPr>
              <a:t>.</a:t>
            </a:r>
            <a:r>
              <a:rPr lang="es-ES" sz="1400" err="1">
                <a:solidFill>
                  <a:srgbClr val="000000"/>
                </a:solidFill>
              </a:rPr>
              <a:t>plot</a:t>
            </a:r>
            <a:r>
              <a:rPr lang="es-ES" sz="1400" b="1">
                <a:solidFill>
                  <a:srgbClr val="000080"/>
                </a:solidFill>
              </a:rPr>
              <a:t>(</a:t>
            </a:r>
            <a:r>
              <a:rPr lang="es-ES" sz="1400">
                <a:solidFill>
                  <a:srgbClr val="000000"/>
                </a:solidFill>
              </a:rPr>
              <a:t>x</a:t>
            </a:r>
            <a:r>
              <a:rPr lang="es-ES" sz="1400" b="1">
                <a:solidFill>
                  <a:srgbClr val="000080"/>
                </a:solidFill>
              </a:rPr>
              <a:t>,</a:t>
            </a:r>
            <a:r>
              <a:rPr lang="es-ES" sz="1400">
                <a:solidFill>
                  <a:srgbClr val="000000"/>
                </a:solidFill>
              </a:rPr>
              <a:t> y</a:t>
            </a:r>
            <a:r>
              <a:rPr lang="es-ES" sz="1400" b="1">
                <a:solidFill>
                  <a:srgbClr val="000080"/>
                </a:solidFill>
              </a:rPr>
              <a:t>,</a:t>
            </a:r>
            <a:r>
              <a:rPr lang="es-ES" sz="1400">
                <a:solidFill>
                  <a:srgbClr val="000000"/>
                </a:solidFill>
              </a:rPr>
              <a:t> </a:t>
            </a:r>
            <a:r>
              <a:rPr lang="es-ES" sz="1400" err="1">
                <a:solidFill>
                  <a:srgbClr val="000000"/>
                </a:solidFill>
              </a:rPr>
              <a:t>label</a:t>
            </a:r>
            <a:r>
              <a:rPr lang="es-ES" sz="1400" b="1">
                <a:solidFill>
                  <a:srgbClr val="000080"/>
                </a:solidFill>
              </a:rPr>
              <a:t>=</a:t>
            </a:r>
            <a:r>
              <a:rPr lang="es-ES" sz="1400">
                <a:solidFill>
                  <a:srgbClr val="808080"/>
                </a:solidFill>
              </a:rPr>
              <a:t>'f(x)'</a:t>
            </a:r>
            <a:r>
              <a:rPr lang="es-ES" sz="1400" b="1">
                <a:solidFill>
                  <a:srgbClr val="000080"/>
                </a:solidFill>
              </a:rPr>
              <a:t>)</a:t>
            </a:r>
            <a:endParaRPr lang="es-ES" sz="1400">
              <a:solidFill>
                <a:srgbClr val="000000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IN" sz="1400">
                <a:solidFill>
                  <a:srgbClr val="000000"/>
                </a:solidFill>
              </a:rPr>
              <a:t>    </a:t>
            </a:r>
            <a:r>
              <a:rPr lang="en-IN" sz="1400" err="1">
                <a:solidFill>
                  <a:srgbClr val="000000"/>
                </a:solidFill>
              </a:rPr>
              <a:t>ax</a:t>
            </a:r>
            <a:r>
              <a:rPr lang="en-IN" sz="1400" b="1" err="1">
                <a:solidFill>
                  <a:srgbClr val="000080"/>
                </a:solidFill>
              </a:rPr>
              <a:t>.</a:t>
            </a:r>
            <a:r>
              <a:rPr lang="en-IN" sz="1400" err="1">
                <a:solidFill>
                  <a:srgbClr val="000000"/>
                </a:solidFill>
              </a:rPr>
              <a:t>plot</a:t>
            </a:r>
            <a:r>
              <a:rPr lang="en-IN" sz="1400" b="1">
                <a:solidFill>
                  <a:srgbClr val="000080"/>
                </a:solidFill>
              </a:rPr>
              <a:t>(</a:t>
            </a:r>
            <a:r>
              <a:rPr lang="en-IN" sz="1400">
                <a:solidFill>
                  <a:srgbClr val="000000"/>
                </a:solidFill>
              </a:rPr>
              <a:t>approximations</a:t>
            </a:r>
            <a:r>
              <a:rPr lang="en-IN" sz="1400" b="1">
                <a:solidFill>
                  <a:srgbClr val="000080"/>
                </a:solidFill>
              </a:rPr>
              <a:t>[:</a:t>
            </a:r>
            <a:r>
              <a:rPr lang="en-IN" sz="1400">
                <a:solidFill>
                  <a:srgbClr val="000000"/>
                </a:solidFill>
              </a:rPr>
              <a:t>i</a:t>
            </a:r>
            <a:r>
              <a:rPr lang="en-IN" sz="1400" b="1">
                <a:solidFill>
                  <a:srgbClr val="000080"/>
                </a:solidFill>
              </a:rPr>
              <a:t>+</a:t>
            </a:r>
            <a:r>
              <a:rPr lang="en-IN" sz="1400">
                <a:solidFill>
                  <a:srgbClr val="FF0000"/>
                </a:solidFill>
              </a:rPr>
              <a:t>1</a:t>
            </a:r>
            <a:r>
              <a:rPr lang="en-IN" sz="1400" b="1">
                <a:solidFill>
                  <a:srgbClr val="000080"/>
                </a:solidFill>
              </a:rPr>
              <a:t>],</a:t>
            </a:r>
            <a:r>
              <a:rPr lang="en-IN" sz="1400">
                <a:solidFill>
                  <a:srgbClr val="000000"/>
                </a:solidFill>
              </a:rPr>
              <a:t> f</a:t>
            </a:r>
            <a:r>
              <a:rPr lang="en-IN" sz="1400" b="1">
                <a:solidFill>
                  <a:srgbClr val="000080"/>
                </a:solidFill>
              </a:rPr>
              <a:t>(</a:t>
            </a:r>
            <a:r>
              <a:rPr lang="en-IN" sz="1400">
                <a:solidFill>
                  <a:srgbClr val="000000"/>
                </a:solidFill>
              </a:rPr>
              <a:t>approximations</a:t>
            </a:r>
            <a:r>
              <a:rPr lang="en-IN" sz="1400" b="1">
                <a:solidFill>
                  <a:srgbClr val="000080"/>
                </a:solidFill>
              </a:rPr>
              <a:t>[:</a:t>
            </a:r>
            <a:r>
              <a:rPr lang="en-IN" sz="1400">
                <a:solidFill>
                  <a:srgbClr val="000000"/>
                </a:solidFill>
              </a:rPr>
              <a:t>i</a:t>
            </a:r>
            <a:r>
              <a:rPr lang="en-IN" sz="1400" b="1">
                <a:solidFill>
                  <a:srgbClr val="000080"/>
                </a:solidFill>
              </a:rPr>
              <a:t>+</a:t>
            </a:r>
            <a:r>
              <a:rPr lang="en-IN" sz="1400">
                <a:solidFill>
                  <a:srgbClr val="FF0000"/>
                </a:solidFill>
              </a:rPr>
              <a:t>1</a:t>
            </a:r>
            <a:r>
              <a:rPr lang="en-IN" sz="1400" b="1">
                <a:solidFill>
                  <a:srgbClr val="000080"/>
                </a:solidFill>
              </a:rPr>
              <a:t>]),</a:t>
            </a:r>
            <a:r>
              <a:rPr lang="en-IN" sz="1400">
                <a:solidFill>
                  <a:srgbClr val="000000"/>
                </a:solidFill>
              </a:rPr>
              <a:t> </a:t>
            </a:r>
            <a:r>
              <a:rPr lang="en-IN" sz="1400">
                <a:solidFill>
                  <a:srgbClr val="808080"/>
                </a:solidFill>
              </a:rPr>
              <a:t>'</a:t>
            </a:r>
            <a:r>
              <a:rPr lang="en-IN" sz="1400" err="1">
                <a:solidFill>
                  <a:srgbClr val="808080"/>
                </a:solidFill>
              </a:rPr>
              <a:t>ro</a:t>
            </a:r>
            <a:r>
              <a:rPr lang="en-IN" sz="1400">
                <a:solidFill>
                  <a:srgbClr val="808080"/>
                </a:solidFill>
              </a:rPr>
              <a:t>'</a:t>
            </a:r>
            <a:r>
              <a:rPr lang="en-IN" sz="1400" b="1">
                <a:solidFill>
                  <a:srgbClr val="000080"/>
                </a:solidFill>
              </a:rPr>
              <a:t>,</a:t>
            </a:r>
            <a:r>
              <a:rPr lang="en-IN" sz="1400">
                <a:solidFill>
                  <a:srgbClr val="000000"/>
                </a:solidFill>
              </a:rPr>
              <a:t> label</a:t>
            </a:r>
            <a:r>
              <a:rPr lang="en-IN" sz="1400" b="1">
                <a:solidFill>
                  <a:srgbClr val="000080"/>
                </a:solidFill>
              </a:rPr>
              <a:t>=</a:t>
            </a:r>
            <a:r>
              <a:rPr lang="en-IN" sz="1400">
                <a:solidFill>
                  <a:srgbClr val="808080"/>
                </a:solidFill>
              </a:rPr>
              <a:t>'Approximations'</a:t>
            </a:r>
            <a:r>
              <a:rPr lang="en-IN" sz="1400" b="1">
                <a:solidFill>
                  <a:srgbClr val="000080"/>
                </a:solidFill>
              </a:rPr>
              <a:t>)</a:t>
            </a:r>
            <a:endParaRPr lang="en-IN" sz="1400">
              <a:solidFill>
                <a:srgbClr val="000000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400">
                <a:solidFill>
                  <a:srgbClr val="000000"/>
                </a:solidFill>
              </a:rPr>
              <a:t>    </a:t>
            </a:r>
            <a:r>
              <a:rPr lang="en-US" sz="1400" err="1">
                <a:solidFill>
                  <a:srgbClr val="000000"/>
                </a:solidFill>
              </a:rPr>
              <a:t>ax</a:t>
            </a:r>
            <a:r>
              <a:rPr lang="en-US" sz="1400" b="1" err="1">
                <a:solidFill>
                  <a:srgbClr val="000080"/>
                </a:solidFill>
              </a:rPr>
              <a:t>.</a:t>
            </a:r>
            <a:r>
              <a:rPr lang="en-US" sz="1400" err="1">
                <a:solidFill>
                  <a:srgbClr val="000000"/>
                </a:solidFill>
              </a:rPr>
              <a:t>axhline</a:t>
            </a:r>
            <a:r>
              <a:rPr lang="en-US" sz="1400" b="1">
                <a:solidFill>
                  <a:srgbClr val="000080"/>
                </a:solidFill>
              </a:rPr>
              <a:t>(</a:t>
            </a:r>
            <a:r>
              <a:rPr lang="en-US" sz="1400">
                <a:solidFill>
                  <a:srgbClr val="FF0000"/>
                </a:solidFill>
              </a:rPr>
              <a:t>0</a:t>
            </a:r>
            <a:r>
              <a:rPr lang="en-US" sz="1400" b="1">
                <a:solidFill>
                  <a:srgbClr val="000080"/>
                </a:solidFill>
              </a:rPr>
              <a:t>,</a:t>
            </a:r>
            <a:r>
              <a:rPr lang="en-US" sz="1400">
                <a:solidFill>
                  <a:srgbClr val="000000"/>
                </a:solidFill>
              </a:rPr>
              <a:t> color</a:t>
            </a:r>
            <a:r>
              <a:rPr lang="en-US" sz="1400" b="1">
                <a:solidFill>
                  <a:srgbClr val="000080"/>
                </a:solidFill>
              </a:rPr>
              <a:t>=</a:t>
            </a:r>
            <a:r>
              <a:rPr lang="en-US" sz="1400">
                <a:solidFill>
                  <a:srgbClr val="808080"/>
                </a:solidFill>
              </a:rPr>
              <a:t>'black'</a:t>
            </a:r>
            <a:r>
              <a:rPr lang="en-US" sz="1400" b="1">
                <a:solidFill>
                  <a:srgbClr val="000080"/>
                </a:solidFill>
              </a:rPr>
              <a:t>,</a:t>
            </a:r>
            <a:r>
              <a:rPr lang="en-US" sz="1400">
                <a:solidFill>
                  <a:srgbClr val="000000"/>
                </a:solidFill>
              </a:rPr>
              <a:t> </a:t>
            </a:r>
            <a:r>
              <a:rPr lang="en-US" sz="1400" err="1">
                <a:solidFill>
                  <a:srgbClr val="000000"/>
                </a:solidFill>
              </a:rPr>
              <a:t>lw</a:t>
            </a:r>
            <a:r>
              <a:rPr lang="en-US" sz="1400" b="1">
                <a:solidFill>
                  <a:srgbClr val="000080"/>
                </a:solidFill>
              </a:rPr>
              <a:t>=</a:t>
            </a:r>
            <a:r>
              <a:rPr lang="en-US" sz="1400">
                <a:solidFill>
                  <a:srgbClr val="FF0000"/>
                </a:solidFill>
              </a:rPr>
              <a:t>0.5</a:t>
            </a:r>
            <a:r>
              <a:rPr lang="en-US" sz="1400" b="1">
                <a:solidFill>
                  <a:srgbClr val="000080"/>
                </a:solidFill>
              </a:rPr>
              <a:t>)</a:t>
            </a:r>
            <a:endParaRPr lang="en-US" sz="1400">
              <a:solidFill>
                <a:srgbClr val="000000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400">
                <a:solidFill>
                  <a:srgbClr val="000000"/>
                </a:solidFill>
              </a:rPr>
              <a:t>    </a:t>
            </a:r>
            <a:r>
              <a:rPr lang="en-US" sz="1400" err="1">
                <a:solidFill>
                  <a:srgbClr val="000000"/>
                </a:solidFill>
              </a:rPr>
              <a:t>ax</a:t>
            </a:r>
            <a:r>
              <a:rPr lang="en-US" sz="1400" b="1" err="1">
                <a:solidFill>
                  <a:srgbClr val="000080"/>
                </a:solidFill>
              </a:rPr>
              <a:t>.</a:t>
            </a:r>
            <a:r>
              <a:rPr lang="en-US" sz="1400" err="1">
                <a:solidFill>
                  <a:srgbClr val="000000"/>
                </a:solidFill>
              </a:rPr>
              <a:t>axvline</a:t>
            </a:r>
            <a:r>
              <a:rPr lang="en-US" sz="1400" b="1">
                <a:solidFill>
                  <a:srgbClr val="000080"/>
                </a:solidFill>
              </a:rPr>
              <a:t>(</a:t>
            </a:r>
            <a:r>
              <a:rPr lang="en-US" sz="1400">
                <a:solidFill>
                  <a:srgbClr val="000000"/>
                </a:solidFill>
              </a:rPr>
              <a:t>root</a:t>
            </a:r>
            <a:r>
              <a:rPr lang="en-US" sz="1400" b="1">
                <a:solidFill>
                  <a:srgbClr val="000080"/>
                </a:solidFill>
              </a:rPr>
              <a:t>,</a:t>
            </a:r>
            <a:r>
              <a:rPr lang="en-US" sz="1400">
                <a:solidFill>
                  <a:srgbClr val="000000"/>
                </a:solidFill>
              </a:rPr>
              <a:t> color</a:t>
            </a:r>
            <a:r>
              <a:rPr lang="en-US" sz="1400" b="1">
                <a:solidFill>
                  <a:srgbClr val="000080"/>
                </a:solidFill>
              </a:rPr>
              <a:t>=</a:t>
            </a:r>
            <a:r>
              <a:rPr lang="en-US" sz="1400">
                <a:solidFill>
                  <a:srgbClr val="808080"/>
                </a:solidFill>
              </a:rPr>
              <a:t>'green'</a:t>
            </a:r>
            <a:r>
              <a:rPr lang="en-US" sz="1400" b="1">
                <a:solidFill>
                  <a:srgbClr val="000080"/>
                </a:solidFill>
              </a:rPr>
              <a:t>,</a:t>
            </a:r>
            <a:r>
              <a:rPr lang="en-US" sz="1400">
                <a:solidFill>
                  <a:srgbClr val="000000"/>
                </a:solidFill>
              </a:rPr>
              <a:t> </a:t>
            </a:r>
            <a:r>
              <a:rPr lang="en-US" sz="1400" err="1">
                <a:solidFill>
                  <a:srgbClr val="000000"/>
                </a:solidFill>
              </a:rPr>
              <a:t>linestyle</a:t>
            </a:r>
            <a:r>
              <a:rPr lang="en-US" sz="1400" b="1">
                <a:solidFill>
                  <a:srgbClr val="000080"/>
                </a:solidFill>
              </a:rPr>
              <a:t>=</a:t>
            </a:r>
            <a:r>
              <a:rPr lang="en-US" sz="1400">
                <a:solidFill>
                  <a:srgbClr val="808080"/>
                </a:solidFill>
              </a:rPr>
              <a:t>'--'</a:t>
            </a:r>
            <a:r>
              <a:rPr lang="en-US" sz="1400" b="1">
                <a:solidFill>
                  <a:srgbClr val="000080"/>
                </a:solidFill>
              </a:rPr>
              <a:t>,</a:t>
            </a:r>
            <a:r>
              <a:rPr lang="en-US" sz="1400">
                <a:solidFill>
                  <a:srgbClr val="000000"/>
                </a:solidFill>
              </a:rPr>
              <a:t> </a:t>
            </a:r>
            <a:r>
              <a:rPr lang="en-US" sz="1400" err="1">
                <a:solidFill>
                  <a:srgbClr val="000000"/>
                </a:solidFill>
              </a:rPr>
              <a:t>lw</a:t>
            </a:r>
            <a:r>
              <a:rPr lang="en-US" sz="1400" b="1">
                <a:solidFill>
                  <a:srgbClr val="000080"/>
                </a:solidFill>
              </a:rPr>
              <a:t>=</a:t>
            </a:r>
            <a:r>
              <a:rPr lang="en-US" sz="1400">
                <a:solidFill>
                  <a:srgbClr val="FF0000"/>
                </a:solidFill>
              </a:rPr>
              <a:t>1</a:t>
            </a:r>
            <a:r>
              <a:rPr lang="en-US" sz="1400" b="1">
                <a:solidFill>
                  <a:srgbClr val="000080"/>
                </a:solidFill>
              </a:rPr>
              <a:t>,</a:t>
            </a:r>
            <a:r>
              <a:rPr lang="en-US" sz="1400">
                <a:solidFill>
                  <a:srgbClr val="000000"/>
                </a:solidFill>
              </a:rPr>
              <a:t> label</a:t>
            </a:r>
            <a:r>
              <a:rPr lang="en-US" sz="1400" b="1">
                <a:solidFill>
                  <a:srgbClr val="000080"/>
                </a:solidFill>
              </a:rPr>
              <a:t>=</a:t>
            </a:r>
            <a:r>
              <a:rPr lang="en-US" sz="1400">
                <a:solidFill>
                  <a:srgbClr val="808080"/>
                </a:solidFill>
              </a:rPr>
              <a:t>'Final Approximation'</a:t>
            </a:r>
            <a:r>
              <a:rPr lang="en-US" sz="1400" b="1">
                <a:solidFill>
                  <a:srgbClr val="000080"/>
                </a:solidFill>
              </a:rPr>
              <a:t>)</a:t>
            </a:r>
            <a:endParaRPr lang="en-US" sz="1400">
              <a:solidFill>
                <a:srgbClr val="000000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IN" sz="1400">
                <a:solidFill>
                  <a:srgbClr val="000000"/>
                </a:solidFill>
              </a:rPr>
              <a:t>    </a:t>
            </a:r>
            <a:r>
              <a:rPr lang="en-IN" sz="1400" err="1">
                <a:solidFill>
                  <a:srgbClr val="000000"/>
                </a:solidFill>
              </a:rPr>
              <a:t>ax</a:t>
            </a:r>
            <a:r>
              <a:rPr lang="en-IN" sz="1400" b="1" err="1">
                <a:solidFill>
                  <a:srgbClr val="000080"/>
                </a:solidFill>
              </a:rPr>
              <a:t>.</a:t>
            </a:r>
            <a:r>
              <a:rPr lang="en-IN" sz="1400" err="1">
                <a:solidFill>
                  <a:srgbClr val="000000"/>
                </a:solidFill>
              </a:rPr>
              <a:t>legend</a:t>
            </a:r>
            <a:r>
              <a:rPr lang="en-IN" sz="1400" b="1">
                <a:solidFill>
                  <a:srgbClr val="000080"/>
                </a:solidFill>
              </a:rPr>
              <a:t>()</a:t>
            </a:r>
            <a:endParaRPr lang="en-IN" sz="1400">
              <a:solidFill>
                <a:srgbClr val="000000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IN" sz="1400">
                <a:solidFill>
                  <a:srgbClr val="000000"/>
                </a:solidFill>
              </a:rPr>
              <a:t>    </a:t>
            </a:r>
            <a:r>
              <a:rPr lang="en-IN" sz="1400" err="1">
                <a:solidFill>
                  <a:srgbClr val="000000"/>
                </a:solidFill>
              </a:rPr>
              <a:t>ax</a:t>
            </a:r>
            <a:r>
              <a:rPr lang="en-IN" sz="1400" b="1" err="1">
                <a:solidFill>
                  <a:srgbClr val="000080"/>
                </a:solidFill>
              </a:rPr>
              <a:t>.</a:t>
            </a:r>
            <a:r>
              <a:rPr lang="en-IN" sz="1400" err="1">
                <a:solidFill>
                  <a:srgbClr val="000000"/>
                </a:solidFill>
              </a:rPr>
              <a:t>set_title</a:t>
            </a:r>
            <a:r>
              <a:rPr lang="en-IN" sz="1400" b="1">
                <a:solidFill>
                  <a:srgbClr val="000080"/>
                </a:solidFill>
              </a:rPr>
              <a:t>(</a:t>
            </a:r>
            <a:r>
              <a:rPr lang="en-IN" sz="1400" err="1">
                <a:solidFill>
                  <a:srgbClr val="808080"/>
                </a:solidFill>
              </a:rPr>
              <a:t>f'Iteration</a:t>
            </a:r>
            <a:r>
              <a:rPr lang="en-IN" sz="1400">
                <a:solidFill>
                  <a:srgbClr val="808080"/>
                </a:solidFill>
              </a:rPr>
              <a:t> {</a:t>
            </a:r>
            <a:r>
              <a:rPr lang="en-IN" sz="1400">
                <a:solidFill>
                  <a:srgbClr val="000000"/>
                </a:solidFill>
              </a:rPr>
              <a:t>i</a:t>
            </a:r>
            <a:r>
              <a:rPr lang="en-IN" sz="1400" b="1">
                <a:solidFill>
                  <a:srgbClr val="000080"/>
                </a:solidFill>
              </a:rPr>
              <a:t>+</a:t>
            </a:r>
            <a:r>
              <a:rPr lang="en-IN" sz="1400">
                <a:solidFill>
                  <a:srgbClr val="FF0000"/>
                </a:solidFill>
              </a:rPr>
              <a:t>1</a:t>
            </a:r>
            <a:r>
              <a:rPr lang="en-IN" sz="1400">
                <a:solidFill>
                  <a:srgbClr val="808080"/>
                </a:solidFill>
              </a:rPr>
              <a:t>}'</a:t>
            </a:r>
            <a:r>
              <a:rPr lang="en-IN" sz="1400" b="1">
                <a:solidFill>
                  <a:srgbClr val="000080"/>
                </a:solidFill>
              </a:rPr>
              <a:t>)</a:t>
            </a:r>
            <a:endParaRPr lang="en-IN" sz="1400">
              <a:solidFill>
                <a:srgbClr val="000000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IN" sz="1400">
                <a:solidFill>
                  <a:srgbClr val="000000"/>
                </a:solidFill>
              </a:rPr>
              <a:t>    </a:t>
            </a:r>
            <a:r>
              <a:rPr lang="en-IN" sz="1400" err="1">
                <a:solidFill>
                  <a:srgbClr val="000000"/>
                </a:solidFill>
              </a:rPr>
              <a:t>ax</a:t>
            </a:r>
            <a:r>
              <a:rPr lang="en-IN" sz="1400" b="1" err="1">
                <a:solidFill>
                  <a:srgbClr val="000080"/>
                </a:solidFill>
              </a:rPr>
              <a:t>.</a:t>
            </a:r>
            <a:r>
              <a:rPr lang="en-IN" sz="1400" err="1">
                <a:solidFill>
                  <a:srgbClr val="000000"/>
                </a:solidFill>
              </a:rPr>
              <a:t>set_xlabel</a:t>
            </a:r>
            <a:r>
              <a:rPr lang="en-IN" sz="1400" b="1">
                <a:solidFill>
                  <a:srgbClr val="000080"/>
                </a:solidFill>
              </a:rPr>
              <a:t>(</a:t>
            </a:r>
            <a:r>
              <a:rPr lang="en-IN" sz="1400">
                <a:solidFill>
                  <a:srgbClr val="808080"/>
                </a:solidFill>
              </a:rPr>
              <a:t>'x'</a:t>
            </a:r>
            <a:r>
              <a:rPr lang="en-IN" sz="1400" b="1">
                <a:solidFill>
                  <a:srgbClr val="000080"/>
                </a:solidFill>
              </a:rPr>
              <a:t>)</a:t>
            </a:r>
            <a:endParaRPr lang="en-IN" sz="1400">
              <a:solidFill>
                <a:srgbClr val="000000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da-DK" sz="1400">
                <a:solidFill>
                  <a:srgbClr val="000000"/>
                </a:solidFill>
              </a:rPr>
              <a:t>    ax</a:t>
            </a:r>
            <a:r>
              <a:rPr lang="da-DK" sz="1400" b="1">
                <a:solidFill>
                  <a:srgbClr val="000080"/>
                </a:solidFill>
              </a:rPr>
              <a:t>.</a:t>
            </a:r>
            <a:r>
              <a:rPr lang="da-DK" sz="1400">
                <a:solidFill>
                  <a:srgbClr val="000000"/>
                </a:solidFill>
              </a:rPr>
              <a:t>set_ylabel</a:t>
            </a:r>
            <a:r>
              <a:rPr lang="da-DK" sz="1400" b="1">
                <a:solidFill>
                  <a:srgbClr val="000080"/>
                </a:solidFill>
              </a:rPr>
              <a:t>(</a:t>
            </a:r>
            <a:r>
              <a:rPr lang="da-DK" sz="1400">
                <a:solidFill>
                  <a:srgbClr val="808080"/>
                </a:solidFill>
              </a:rPr>
              <a:t>'f(x)'</a:t>
            </a:r>
            <a:r>
              <a:rPr lang="da-DK" sz="1400" b="1">
                <a:solidFill>
                  <a:srgbClr val="000080"/>
                </a:solidFill>
              </a:rPr>
              <a:t>)</a:t>
            </a:r>
            <a:endParaRPr lang="da-DK" sz="1400">
              <a:solidFill>
                <a:srgbClr val="000000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IN" sz="1400">
                <a:solidFill>
                  <a:srgbClr val="000000"/>
                </a:solidFill>
              </a:rPr>
              <a:t>    </a:t>
            </a:r>
            <a:r>
              <a:rPr lang="en-IN" sz="1400" err="1">
                <a:solidFill>
                  <a:srgbClr val="000000"/>
                </a:solidFill>
              </a:rPr>
              <a:t>ax</a:t>
            </a:r>
            <a:r>
              <a:rPr lang="en-IN" sz="1400" b="1" err="1">
                <a:solidFill>
                  <a:srgbClr val="000080"/>
                </a:solidFill>
              </a:rPr>
              <a:t>.</a:t>
            </a:r>
            <a:r>
              <a:rPr lang="en-IN" sz="1400" err="1">
                <a:solidFill>
                  <a:srgbClr val="000000"/>
                </a:solidFill>
              </a:rPr>
              <a:t>grid</a:t>
            </a:r>
            <a:r>
              <a:rPr lang="en-IN" sz="1400" b="1">
                <a:solidFill>
                  <a:srgbClr val="000080"/>
                </a:solidFill>
              </a:rPr>
              <a:t>(</a:t>
            </a:r>
            <a:r>
              <a:rPr lang="en-IN" sz="1400" b="1">
                <a:solidFill>
                  <a:srgbClr val="880088"/>
                </a:solidFill>
              </a:rPr>
              <a:t>True</a:t>
            </a:r>
            <a:r>
              <a:rPr lang="en-IN" sz="1400" b="1">
                <a:solidFill>
                  <a:srgbClr val="000080"/>
                </a:solidFill>
              </a:rPr>
              <a:t>)</a:t>
            </a:r>
            <a:endParaRPr lang="en-IN" sz="1400">
              <a:solidFill>
                <a:srgbClr val="000000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IN" sz="1400">
              <a:solidFill>
                <a:srgbClr val="000000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IN" sz="1400" err="1">
                <a:solidFill>
                  <a:srgbClr val="000000"/>
                </a:solidFill>
              </a:rPr>
              <a:t>anim</a:t>
            </a:r>
            <a:r>
              <a:rPr lang="en-IN" sz="1400">
                <a:solidFill>
                  <a:srgbClr val="000000"/>
                </a:solidFill>
              </a:rPr>
              <a:t> </a:t>
            </a:r>
            <a:r>
              <a:rPr lang="en-IN" sz="1400" b="1">
                <a:solidFill>
                  <a:srgbClr val="000080"/>
                </a:solidFill>
              </a:rPr>
              <a:t>=</a:t>
            </a:r>
            <a:r>
              <a:rPr lang="en-IN" sz="1400">
                <a:solidFill>
                  <a:srgbClr val="000000"/>
                </a:solidFill>
              </a:rPr>
              <a:t> </a:t>
            </a:r>
            <a:r>
              <a:rPr lang="en-IN" sz="1400" err="1">
                <a:solidFill>
                  <a:srgbClr val="000000"/>
                </a:solidFill>
              </a:rPr>
              <a:t>FuncAnimation</a:t>
            </a:r>
            <a:r>
              <a:rPr lang="en-IN" sz="1400" b="1">
                <a:solidFill>
                  <a:srgbClr val="000080"/>
                </a:solidFill>
              </a:rPr>
              <a:t>(</a:t>
            </a:r>
            <a:r>
              <a:rPr lang="en-IN" sz="1400">
                <a:solidFill>
                  <a:srgbClr val="000000"/>
                </a:solidFill>
              </a:rPr>
              <a:t>fig</a:t>
            </a:r>
            <a:r>
              <a:rPr lang="en-IN" sz="1400" b="1">
                <a:solidFill>
                  <a:srgbClr val="000080"/>
                </a:solidFill>
              </a:rPr>
              <a:t>,</a:t>
            </a:r>
            <a:r>
              <a:rPr lang="en-IN" sz="1400">
                <a:solidFill>
                  <a:srgbClr val="000000"/>
                </a:solidFill>
              </a:rPr>
              <a:t> animate</a:t>
            </a:r>
            <a:r>
              <a:rPr lang="en-IN" sz="1400" b="1">
                <a:solidFill>
                  <a:srgbClr val="000080"/>
                </a:solidFill>
              </a:rPr>
              <a:t>,</a:t>
            </a:r>
            <a:r>
              <a:rPr lang="en-IN" sz="1400">
                <a:solidFill>
                  <a:srgbClr val="000000"/>
                </a:solidFill>
              </a:rPr>
              <a:t> frames</a:t>
            </a:r>
            <a:r>
              <a:rPr lang="en-IN" sz="1400" b="1">
                <a:solidFill>
                  <a:srgbClr val="000080"/>
                </a:solidFill>
              </a:rPr>
              <a:t>=</a:t>
            </a:r>
            <a:r>
              <a:rPr lang="en-IN" sz="1400" b="1" err="1">
                <a:solidFill>
                  <a:srgbClr val="880088"/>
                </a:solidFill>
              </a:rPr>
              <a:t>len</a:t>
            </a:r>
            <a:r>
              <a:rPr lang="en-IN" sz="1400" b="1">
                <a:solidFill>
                  <a:srgbClr val="000080"/>
                </a:solidFill>
              </a:rPr>
              <a:t>(</a:t>
            </a:r>
            <a:r>
              <a:rPr lang="en-IN" sz="1400">
                <a:solidFill>
                  <a:srgbClr val="000000"/>
                </a:solidFill>
              </a:rPr>
              <a:t>approximations</a:t>
            </a:r>
            <a:r>
              <a:rPr lang="en-IN" sz="1400" b="1">
                <a:solidFill>
                  <a:srgbClr val="000080"/>
                </a:solidFill>
              </a:rPr>
              <a:t>),</a:t>
            </a:r>
            <a:r>
              <a:rPr lang="en-IN" sz="1400">
                <a:solidFill>
                  <a:srgbClr val="000000"/>
                </a:solidFill>
              </a:rPr>
              <a:t> repeat</a:t>
            </a:r>
            <a:r>
              <a:rPr lang="en-IN" sz="1400" b="1">
                <a:solidFill>
                  <a:srgbClr val="000080"/>
                </a:solidFill>
              </a:rPr>
              <a:t>=</a:t>
            </a:r>
            <a:r>
              <a:rPr lang="en-IN" sz="1400" b="1">
                <a:solidFill>
                  <a:srgbClr val="880088"/>
                </a:solidFill>
              </a:rPr>
              <a:t>False</a:t>
            </a:r>
            <a:r>
              <a:rPr lang="en-IN" sz="1400" b="1">
                <a:solidFill>
                  <a:srgbClr val="000080"/>
                </a:solidFill>
              </a:rPr>
              <a:t>,</a:t>
            </a:r>
            <a:r>
              <a:rPr lang="en-IN" sz="1400">
                <a:solidFill>
                  <a:srgbClr val="000000"/>
                </a:solidFill>
              </a:rPr>
              <a:t> interval</a:t>
            </a:r>
            <a:r>
              <a:rPr lang="en-IN" sz="1400" b="1">
                <a:solidFill>
                  <a:srgbClr val="000080"/>
                </a:solidFill>
              </a:rPr>
              <a:t>=</a:t>
            </a:r>
            <a:r>
              <a:rPr lang="en-IN" sz="1400">
                <a:solidFill>
                  <a:srgbClr val="FF0000"/>
                </a:solidFill>
              </a:rPr>
              <a:t>5000</a:t>
            </a:r>
            <a:r>
              <a:rPr lang="en-IN" sz="1400" b="1">
                <a:solidFill>
                  <a:srgbClr val="000080"/>
                </a:solidFill>
              </a:rPr>
              <a:t>)</a:t>
            </a:r>
            <a:endParaRPr lang="en-IN" sz="1400">
              <a:solidFill>
                <a:srgbClr val="000000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400" err="1">
                <a:solidFill>
                  <a:srgbClr val="000000"/>
                </a:solidFill>
              </a:rPr>
              <a:t>anim</a:t>
            </a:r>
            <a:r>
              <a:rPr lang="en-US" sz="1400" b="1" err="1">
                <a:solidFill>
                  <a:srgbClr val="000080"/>
                </a:solidFill>
              </a:rPr>
              <a:t>.</a:t>
            </a:r>
            <a:r>
              <a:rPr lang="en-US" sz="1400" err="1">
                <a:solidFill>
                  <a:srgbClr val="000000"/>
                </a:solidFill>
              </a:rPr>
              <a:t>save</a:t>
            </a:r>
            <a:r>
              <a:rPr lang="en-US" sz="1400" b="1">
                <a:solidFill>
                  <a:srgbClr val="000080"/>
                </a:solidFill>
              </a:rPr>
              <a:t>(</a:t>
            </a:r>
            <a:r>
              <a:rPr lang="en-US" sz="1400">
                <a:solidFill>
                  <a:srgbClr val="808080"/>
                </a:solidFill>
              </a:rPr>
              <a:t>'bisection_animation.gif'</a:t>
            </a:r>
            <a:r>
              <a:rPr lang="en-US" sz="1400" b="1">
                <a:solidFill>
                  <a:srgbClr val="000080"/>
                </a:solidFill>
              </a:rPr>
              <a:t>,</a:t>
            </a:r>
            <a:r>
              <a:rPr lang="en-US" sz="1400">
                <a:solidFill>
                  <a:srgbClr val="000000"/>
                </a:solidFill>
              </a:rPr>
              <a:t> writer</a:t>
            </a:r>
            <a:r>
              <a:rPr lang="en-US" sz="1400" b="1">
                <a:solidFill>
                  <a:srgbClr val="000080"/>
                </a:solidFill>
              </a:rPr>
              <a:t>=</a:t>
            </a:r>
            <a:r>
              <a:rPr lang="en-US" sz="1400">
                <a:solidFill>
                  <a:srgbClr val="808080"/>
                </a:solidFill>
              </a:rPr>
              <a:t>'pillow'</a:t>
            </a:r>
            <a:r>
              <a:rPr lang="en-US" sz="1400" b="1">
                <a:solidFill>
                  <a:srgbClr val="000080"/>
                </a:solidFill>
              </a:rPr>
              <a:t>,</a:t>
            </a:r>
            <a:r>
              <a:rPr lang="en-US" sz="1400">
                <a:solidFill>
                  <a:srgbClr val="000000"/>
                </a:solidFill>
              </a:rPr>
              <a:t> fps</a:t>
            </a:r>
            <a:r>
              <a:rPr lang="en-US" sz="1400" b="1">
                <a:solidFill>
                  <a:srgbClr val="000080"/>
                </a:solidFill>
              </a:rPr>
              <a:t>=</a:t>
            </a:r>
            <a:r>
              <a:rPr lang="en-US" sz="1400">
                <a:solidFill>
                  <a:srgbClr val="FF0000"/>
                </a:solidFill>
              </a:rPr>
              <a:t>1</a:t>
            </a:r>
            <a:r>
              <a:rPr lang="en-US" sz="1400" b="1">
                <a:solidFill>
                  <a:srgbClr val="000080"/>
                </a:solidFill>
              </a:rPr>
              <a:t>)</a:t>
            </a:r>
            <a:endParaRPr lang="en-US" sz="1400">
              <a:solidFill>
                <a:srgbClr val="000000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IN" sz="1400" err="1">
                <a:solidFill>
                  <a:srgbClr val="000000"/>
                </a:solidFill>
              </a:rPr>
              <a:t>plt</a:t>
            </a:r>
            <a:r>
              <a:rPr lang="en-IN" sz="1400" b="1" err="1">
                <a:solidFill>
                  <a:srgbClr val="000080"/>
                </a:solidFill>
              </a:rPr>
              <a:t>.</a:t>
            </a:r>
            <a:r>
              <a:rPr lang="en-IN" sz="1400" err="1">
                <a:solidFill>
                  <a:srgbClr val="000000"/>
                </a:solidFill>
              </a:rPr>
              <a:t>show</a:t>
            </a:r>
            <a:r>
              <a:rPr lang="en-IN" sz="1400" b="1">
                <a:solidFill>
                  <a:srgbClr val="000080"/>
                </a:solidFill>
              </a:rPr>
              <a:t>()</a:t>
            </a:r>
            <a:endParaRPr lang="en-IN" sz="1400">
              <a:solidFill>
                <a:srgbClr val="000000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IN" sz="1400">
              <a:solidFill>
                <a:srgbClr val="000000"/>
              </a:solidFill>
            </a:endParaRPr>
          </a:p>
        </p:txBody>
      </p:sp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81623D7B-6B2F-E5EF-DC51-5F429DE42278}"/>
              </a:ext>
            </a:extLst>
          </p:cNvPr>
          <p:cNvSpPr txBox="1">
            <a:spLocks/>
          </p:cNvSpPr>
          <p:nvPr/>
        </p:nvSpPr>
        <p:spPr bwMode="auto">
          <a:xfrm>
            <a:off x="6657106" y="1097280"/>
            <a:ext cx="2457928" cy="187459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800" kern="120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rtl="0" eaLnBrk="1" fontAlgn="base" hangingPunct="1">
              <a:spcBef>
                <a:spcPct val="20000"/>
              </a:spcBef>
              <a:spcAft>
                <a:spcPct val="0"/>
              </a:spcAft>
              <a:buFontTx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300"/>
              </a:spcAft>
            </a:pPr>
            <a:r>
              <a:rPr lang="en-IN" sz="1600" b="1">
                <a:solidFill>
                  <a:srgbClr val="0000FF"/>
                </a:solidFill>
              </a:rPr>
              <a:t>def</a:t>
            </a:r>
            <a:r>
              <a:rPr lang="en-IN" sz="1600">
                <a:solidFill>
                  <a:srgbClr val="000000"/>
                </a:solidFill>
              </a:rPr>
              <a:t> </a:t>
            </a:r>
            <a:r>
              <a:rPr lang="en-IN" sz="1600" err="1">
                <a:solidFill>
                  <a:srgbClr val="FF00FF"/>
                </a:solidFill>
              </a:rPr>
              <a:t>bisec</a:t>
            </a:r>
            <a:r>
              <a:rPr lang="en-IN" sz="1600" b="1">
                <a:solidFill>
                  <a:srgbClr val="000080"/>
                </a:solidFill>
              </a:rPr>
              <a:t>(</a:t>
            </a:r>
            <a:r>
              <a:rPr lang="en-IN" sz="1600">
                <a:solidFill>
                  <a:srgbClr val="000000"/>
                </a:solidFill>
              </a:rPr>
              <a:t>…</a:t>
            </a:r>
            <a:r>
              <a:rPr lang="en-IN" sz="1600" b="1">
                <a:solidFill>
                  <a:srgbClr val="000080"/>
                </a:solidFill>
              </a:rPr>
              <a:t>):</a:t>
            </a:r>
          </a:p>
          <a:p>
            <a:pPr>
              <a:spcBef>
                <a:spcPts val="0"/>
              </a:spcBef>
              <a:spcAft>
                <a:spcPts val="300"/>
              </a:spcAft>
            </a:pPr>
            <a:r>
              <a:rPr lang="en-IN" sz="1600">
                <a:solidFill>
                  <a:srgbClr val="000080"/>
                </a:solidFill>
              </a:rPr>
              <a:t>  … </a:t>
            </a:r>
            <a:r>
              <a:rPr lang="en-IN" sz="1600" err="1">
                <a:solidFill>
                  <a:srgbClr val="000080"/>
                </a:solidFill>
              </a:rPr>
              <a:t>approx</a:t>
            </a:r>
            <a:r>
              <a:rPr lang="en-IN" sz="1600">
                <a:solidFill>
                  <a:srgbClr val="000080"/>
                </a:solidFill>
              </a:rPr>
              <a:t>=[]</a:t>
            </a:r>
            <a:endParaRPr lang="en-IN" sz="1600">
              <a:solidFill>
                <a:srgbClr val="000000"/>
              </a:solidFill>
            </a:endParaRPr>
          </a:p>
          <a:p>
            <a:pPr>
              <a:spcBef>
                <a:spcPts val="0"/>
              </a:spcBef>
              <a:spcAft>
                <a:spcPts val="300"/>
              </a:spcAft>
            </a:pPr>
            <a:r>
              <a:rPr lang="en-US" sz="1600" b="1">
                <a:solidFill>
                  <a:srgbClr val="0000FF"/>
                </a:solidFill>
              </a:rPr>
              <a:t>  for</a:t>
            </a:r>
            <a:r>
              <a:rPr lang="en-US" sz="1600">
                <a:solidFill>
                  <a:srgbClr val="000000"/>
                </a:solidFill>
              </a:rPr>
              <a:t> </a:t>
            </a:r>
            <a:r>
              <a:rPr lang="en-US" sz="1600" err="1">
                <a:solidFill>
                  <a:srgbClr val="000000"/>
                </a:solidFill>
              </a:rPr>
              <a:t>i</a:t>
            </a:r>
            <a:r>
              <a:rPr lang="en-US" sz="1600">
                <a:solidFill>
                  <a:srgbClr val="000000"/>
                </a:solidFill>
              </a:rPr>
              <a:t> </a:t>
            </a:r>
            <a:r>
              <a:rPr lang="en-US" sz="1600" b="1">
                <a:solidFill>
                  <a:srgbClr val="0000FF"/>
                </a:solidFill>
              </a:rPr>
              <a:t>in</a:t>
            </a:r>
            <a:r>
              <a:rPr lang="en-US" sz="1600">
                <a:solidFill>
                  <a:srgbClr val="000000"/>
                </a:solidFill>
              </a:rPr>
              <a:t> </a:t>
            </a:r>
            <a:r>
              <a:rPr lang="en-US" sz="1600" b="1">
                <a:solidFill>
                  <a:srgbClr val="880088"/>
                </a:solidFill>
              </a:rPr>
              <a:t>range</a:t>
            </a:r>
            <a:r>
              <a:rPr lang="en-US" sz="1600" b="1">
                <a:solidFill>
                  <a:srgbClr val="000080"/>
                </a:solidFill>
              </a:rPr>
              <a:t>…</a:t>
            </a:r>
            <a:endParaRPr lang="en-US" sz="1600">
              <a:solidFill>
                <a:srgbClr val="000000"/>
              </a:solidFill>
            </a:endParaRPr>
          </a:p>
          <a:p>
            <a:pPr>
              <a:spcBef>
                <a:spcPts val="0"/>
              </a:spcBef>
              <a:spcAft>
                <a:spcPts val="300"/>
              </a:spcAft>
            </a:pPr>
            <a:r>
              <a:rPr lang="en-IN" sz="1600">
                <a:solidFill>
                  <a:srgbClr val="000000"/>
                </a:solidFill>
              </a:rPr>
              <a:t>    c </a:t>
            </a:r>
            <a:r>
              <a:rPr lang="en-IN" sz="1600" b="1">
                <a:solidFill>
                  <a:srgbClr val="000080"/>
                </a:solidFill>
              </a:rPr>
              <a:t>=</a:t>
            </a:r>
            <a:r>
              <a:rPr lang="en-IN" sz="1600">
                <a:solidFill>
                  <a:srgbClr val="000000"/>
                </a:solidFill>
              </a:rPr>
              <a:t> </a:t>
            </a:r>
            <a:r>
              <a:rPr lang="en-IN" sz="1600" b="1">
                <a:solidFill>
                  <a:srgbClr val="000080"/>
                </a:solidFill>
              </a:rPr>
              <a:t>(</a:t>
            </a:r>
            <a:r>
              <a:rPr lang="en-IN" sz="1600">
                <a:solidFill>
                  <a:srgbClr val="000000"/>
                </a:solidFill>
              </a:rPr>
              <a:t>a </a:t>
            </a:r>
            <a:r>
              <a:rPr lang="en-IN" sz="1600" b="1">
                <a:solidFill>
                  <a:srgbClr val="000080"/>
                </a:solidFill>
              </a:rPr>
              <a:t>+</a:t>
            </a:r>
            <a:r>
              <a:rPr lang="en-IN" sz="1600">
                <a:solidFill>
                  <a:srgbClr val="000000"/>
                </a:solidFill>
              </a:rPr>
              <a:t> b</a:t>
            </a:r>
            <a:r>
              <a:rPr lang="en-IN" sz="1600" b="1">
                <a:solidFill>
                  <a:srgbClr val="000080"/>
                </a:solidFill>
              </a:rPr>
              <a:t>)/</a:t>
            </a:r>
            <a:r>
              <a:rPr lang="en-IN" sz="1600">
                <a:solidFill>
                  <a:srgbClr val="FF0000"/>
                </a:solidFill>
              </a:rPr>
              <a:t>2</a:t>
            </a:r>
          </a:p>
          <a:p>
            <a:pPr>
              <a:spcBef>
                <a:spcPts val="0"/>
              </a:spcBef>
              <a:spcAft>
                <a:spcPts val="300"/>
              </a:spcAft>
            </a:pPr>
            <a:r>
              <a:rPr lang="en-IN" sz="1600">
                <a:solidFill>
                  <a:srgbClr val="FF0000"/>
                </a:solidFill>
              </a:rPr>
              <a:t>    </a:t>
            </a:r>
            <a:r>
              <a:rPr lang="en-IN" sz="1600" err="1">
                <a:solidFill>
                  <a:srgbClr val="000000"/>
                </a:solidFill>
              </a:rPr>
              <a:t>approx</a:t>
            </a:r>
            <a:r>
              <a:rPr lang="en-IN" sz="1600" b="1" err="1">
                <a:solidFill>
                  <a:srgbClr val="000080"/>
                </a:solidFill>
              </a:rPr>
              <a:t>.</a:t>
            </a:r>
            <a:r>
              <a:rPr lang="en-IN" sz="1600" err="1">
                <a:solidFill>
                  <a:srgbClr val="000000"/>
                </a:solidFill>
              </a:rPr>
              <a:t>append</a:t>
            </a:r>
            <a:r>
              <a:rPr lang="en-IN" sz="1600" b="1">
                <a:solidFill>
                  <a:srgbClr val="000080"/>
                </a:solidFill>
              </a:rPr>
              <a:t>(</a:t>
            </a:r>
            <a:r>
              <a:rPr lang="en-IN" sz="1600">
                <a:solidFill>
                  <a:srgbClr val="000000"/>
                </a:solidFill>
              </a:rPr>
              <a:t>c</a:t>
            </a:r>
            <a:r>
              <a:rPr lang="en-IN" sz="1600" b="1">
                <a:solidFill>
                  <a:srgbClr val="000080"/>
                </a:solidFill>
              </a:rPr>
              <a:t>)</a:t>
            </a:r>
          </a:p>
          <a:p>
            <a:pPr>
              <a:spcBef>
                <a:spcPts val="0"/>
              </a:spcBef>
              <a:spcAft>
                <a:spcPts val="300"/>
              </a:spcAft>
            </a:pPr>
            <a:r>
              <a:rPr lang="en-US" sz="1600">
                <a:solidFill>
                  <a:srgbClr val="000000"/>
                </a:solidFill>
              </a:rPr>
              <a:t>    </a:t>
            </a:r>
            <a:r>
              <a:rPr lang="en-IN" sz="1600" b="1">
                <a:solidFill>
                  <a:srgbClr val="0000FF"/>
                </a:solidFill>
              </a:rPr>
              <a:t>…</a:t>
            </a:r>
            <a:endParaRPr lang="en-US" sz="16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3644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animBg="1"/>
      <p:bldP spid="3" grpId="0" uiExpand="1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760BA3-B33F-8764-C8B6-8BC217837F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654" y="202990"/>
            <a:ext cx="7042080" cy="554587"/>
          </a:xfrm>
        </p:spPr>
        <p:txBody>
          <a:bodyPr wrap="square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IN"/>
              <a:t>The GIF output</a:t>
            </a:r>
          </a:p>
        </p:txBody>
      </p:sp>
      <p:pic>
        <p:nvPicPr>
          <p:cNvPr id="7" name="Picture 6" descr="A graph with a line and a point&#10;&#10;Description automatically generated">
            <a:extLst>
              <a:ext uri="{FF2B5EF4-FFF2-40B4-BE49-F238E27FC236}">
                <a16:creationId xmlns:a16="http://schemas.microsoft.com/office/drawing/2014/main" id="{C13B4A82-33D8-508B-944E-0E1460FFB5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267" y="1173984"/>
            <a:ext cx="7834908" cy="522327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9380475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8F6E177-E460-2D77-6032-F71235E92B8D}"/>
                  </a:ext>
                </a:extLst>
              </p:cNvPr>
              <p:cNvSpPr txBox="1"/>
              <p:nvPr/>
            </p:nvSpPr>
            <p:spPr>
              <a:xfrm>
                <a:off x="6714335" y="4392861"/>
                <a:ext cx="55149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1800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IN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8F6E177-E460-2D77-6032-F71235E92B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4335" y="4392861"/>
                <a:ext cx="551492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26DE20C3-C651-7C76-A648-1B58D5E316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Root bracketing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94CB7C5-A249-6282-6AF4-8D6989A2FADB}"/>
                  </a:ext>
                </a:extLst>
              </p:cNvPr>
              <p:cNvSpPr txBox="1"/>
              <p:nvPr/>
            </p:nvSpPr>
            <p:spPr>
              <a:xfrm>
                <a:off x="6156763" y="2284963"/>
                <a:ext cx="63514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18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IN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1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IN" sz="18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IN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94CB7C5-A249-6282-6AF4-8D6989A2FA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6763" y="2284963"/>
                <a:ext cx="635148" cy="369332"/>
              </a:xfrm>
              <a:prstGeom prst="rect">
                <a:avLst/>
              </a:prstGeom>
              <a:blipFill>
                <a:blip r:embed="rId3"/>
                <a:stretch>
                  <a:fillRect l="-2885" b="-1333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Connector: Elbow 3">
            <a:extLst>
              <a:ext uri="{FF2B5EF4-FFF2-40B4-BE49-F238E27FC236}">
                <a16:creationId xmlns:a16="http://schemas.microsoft.com/office/drawing/2014/main" id="{2C7A82DC-AA55-0A5C-34D3-8CA51DB665B1}"/>
              </a:ext>
            </a:extLst>
          </p:cNvPr>
          <p:cNvCxnSpPr>
            <a:cxnSpLocks/>
          </p:cNvCxnSpPr>
          <p:nvPr/>
        </p:nvCxnSpPr>
        <p:spPr>
          <a:xfrm flipV="1">
            <a:off x="6415991" y="2648213"/>
            <a:ext cx="0" cy="1995401"/>
          </a:xfrm>
          <a:prstGeom prst="straightConnector1">
            <a:avLst/>
          </a:prstGeom>
          <a:ln>
            <a:tailEnd type="stealth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Connector: Elbow 3">
            <a:extLst>
              <a:ext uri="{FF2B5EF4-FFF2-40B4-BE49-F238E27FC236}">
                <a16:creationId xmlns:a16="http://schemas.microsoft.com/office/drawing/2014/main" id="{56EA28A7-EF5E-CE80-459E-EFFD458C74F5}"/>
              </a:ext>
            </a:extLst>
          </p:cNvPr>
          <p:cNvCxnSpPr>
            <a:cxnSpLocks/>
          </p:cNvCxnSpPr>
          <p:nvPr/>
        </p:nvCxnSpPr>
        <p:spPr>
          <a:xfrm>
            <a:off x="6396982" y="3534838"/>
            <a:ext cx="2553137" cy="0"/>
          </a:xfrm>
          <a:prstGeom prst="straightConnector1">
            <a:avLst/>
          </a:prstGeom>
          <a:ln>
            <a:tailEnd type="stealth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77979B7-870B-9080-383F-23B5134D0E3F}"/>
                  </a:ext>
                </a:extLst>
              </p:cNvPr>
              <p:cNvSpPr txBox="1"/>
              <p:nvPr/>
            </p:nvSpPr>
            <p:spPr>
              <a:xfrm>
                <a:off x="6576703" y="3193491"/>
                <a:ext cx="55149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IN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IN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77979B7-870B-9080-383F-23B5134D0E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6703" y="3193491"/>
                <a:ext cx="551492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F9F2CE5-5EF7-DE9A-ED98-64711B0A0ABA}"/>
                  </a:ext>
                </a:extLst>
              </p:cNvPr>
              <p:cNvSpPr txBox="1"/>
              <p:nvPr/>
            </p:nvSpPr>
            <p:spPr>
              <a:xfrm>
                <a:off x="8654453" y="3534838"/>
                <a:ext cx="48954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18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IN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F9F2CE5-5EF7-DE9A-ED98-64711B0A0A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4453" y="3534838"/>
                <a:ext cx="489547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26253ED-E6B3-B6C0-FD87-EDA3A2DEB622}"/>
                  </a:ext>
                </a:extLst>
              </p:cNvPr>
              <p:cNvSpPr txBox="1"/>
              <p:nvPr/>
            </p:nvSpPr>
            <p:spPr>
              <a:xfrm>
                <a:off x="6888974" y="3193491"/>
                <a:ext cx="55149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IN" sz="1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IN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26253ED-E6B3-B6C0-FD87-EDA3A2DEB6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8974" y="3193491"/>
                <a:ext cx="551492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680EF15-DCCE-B5B8-8AC9-8D0378A05ED3}"/>
                  </a:ext>
                </a:extLst>
              </p:cNvPr>
              <p:cNvSpPr txBox="1"/>
              <p:nvPr/>
            </p:nvSpPr>
            <p:spPr>
              <a:xfrm>
                <a:off x="5978664" y="3321390"/>
                <a:ext cx="64960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18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IN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680EF15-DCCE-B5B8-8AC9-8D0378A05E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8664" y="3321390"/>
                <a:ext cx="649605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E96756D-D632-821C-204E-C4EAD588AD2C}"/>
              </a:ext>
            </a:extLst>
          </p:cNvPr>
          <p:cNvCxnSpPr>
            <a:cxnSpLocks/>
          </p:cNvCxnSpPr>
          <p:nvPr/>
        </p:nvCxnSpPr>
        <p:spPr>
          <a:xfrm flipV="1">
            <a:off x="7144507" y="3522355"/>
            <a:ext cx="0" cy="1062806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lowchart: Document 7">
            <a:extLst>
              <a:ext uri="{FF2B5EF4-FFF2-40B4-BE49-F238E27FC236}">
                <a16:creationId xmlns:a16="http://schemas.microsoft.com/office/drawing/2014/main" id="{FC538C35-5E60-CC5C-8114-5A45259D30D9}"/>
              </a:ext>
            </a:extLst>
          </p:cNvPr>
          <p:cNvSpPr/>
          <p:nvPr/>
        </p:nvSpPr>
        <p:spPr>
          <a:xfrm flipV="1">
            <a:off x="6390621" y="2801450"/>
            <a:ext cx="2318195" cy="1491379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" fmla="*/ 0 w 21600"/>
              <a:gd name="connsiteY0" fmla="*/ 0 h 25841"/>
              <a:gd name="connsiteX1" fmla="*/ 21600 w 21600"/>
              <a:gd name="connsiteY1" fmla="*/ 0 h 25841"/>
              <a:gd name="connsiteX2" fmla="*/ 21600 w 21600"/>
              <a:gd name="connsiteY2" fmla="*/ 25841 h 25841"/>
              <a:gd name="connsiteX3" fmla="*/ 0 w 21600"/>
              <a:gd name="connsiteY3" fmla="*/ 20172 h 25841"/>
              <a:gd name="connsiteX4" fmla="*/ 0 w 21600"/>
              <a:gd name="connsiteY4" fmla="*/ 0 h 25841"/>
              <a:gd name="connsiteX0" fmla="*/ 0 w 21600"/>
              <a:gd name="connsiteY0" fmla="*/ 0 h 25841"/>
              <a:gd name="connsiteX1" fmla="*/ 21600 w 21600"/>
              <a:gd name="connsiteY1" fmla="*/ 0 h 25841"/>
              <a:gd name="connsiteX2" fmla="*/ 21600 w 21600"/>
              <a:gd name="connsiteY2" fmla="*/ 25841 h 25841"/>
              <a:gd name="connsiteX3" fmla="*/ 24 w 21600"/>
              <a:gd name="connsiteY3" fmla="*/ 14841 h 25841"/>
              <a:gd name="connsiteX4" fmla="*/ 0 w 21600"/>
              <a:gd name="connsiteY4" fmla="*/ 0 h 25841"/>
              <a:gd name="connsiteX0" fmla="*/ 0 w 21600"/>
              <a:gd name="connsiteY0" fmla="*/ 0 h 25841"/>
              <a:gd name="connsiteX1" fmla="*/ 21600 w 21600"/>
              <a:gd name="connsiteY1" fmla="*/ 0 h 25841"/>
              <a:gd name="connsiteX2" fmla="*/ 21600 w 21600"/>
              <a:gd name="connsiteY2" fmla="*/ 25841 h 25841"/>
              <a:gd name="connsiteX3" fmla="*/ 24 w 21600"/>
              <a:gd name="connsiteY3" fmla="*/ 14841 h 25841"/>
              <a:gd name="connsiteX4" fmla="*/ 0 w 21600"/>
              <a:gd name="connsiteY4" fmla="*/ 0 h 25841"/>
              <a:gd name="connsiteX0" fmla="*/ 0 w 21576"/>
              <a:gd name="connsiteY0" fmla="*/ 14841 h 25841"/>
              <a:gd name="connsiteX1" fmla="*/ 21576 w 21576"/>
              <a:gd name="connsiteY1" fmla="*/ 0 h 25841"/>
              <a:gd name="connsiteX2" fmla="*/ 21576 w 21576"/>
              <a:gd name="connsiteY2" fmla="*/ 25841 h 25841"/>
              <a:gd name="connsiteX3" fmla="*/ 0 w 21576"/>
              <a:gd name="connsiteY3" fmla="*/ 14841 h 25841"/>
              <a:gd name="connsiteX0" fmla="*/ 21576 w 22296"/>
              <a:gd name="connsiteY0" fmla="*/ 0 h 25841"/>
              <a:gd name="connsiteX1" fmla="*/ 21576 w 22296"/>
              <a:gd name="connsiteY1" fmla="*/ 25841 h 25841"/>
              <a:gd name="connsiteX2" fmla="*/ 0 w 22296"/>
              <a:gd name="connsiteY2" fmla="*/ 14841 h 25841"/>
              <a:gd name="connsiteX3" fmla="*/ 22296 w 22296"/>
              <a:gd name="connsiteY3" fmla="*/ 1583 h 25841"/>
              <a:gd name="connsiteX0" fmla="*/ 24711 w 24711"/>
              <a:gd name="connsiteY0" fmla="*/ 24016 h 24258"/>
              <a:gd name="connsiteX1" fmla="*/ 21576 w 24711"/>
              <a:gd name="connsiteY1" fmla="*/ 24258 h 24258"/>
              <a:gd name="connsiteX2" fmla="*/ 0 w 24711"/>
              <a:gd name="connsiteY2" fmla="*/ 13258 h 24258"/>
              <a:gd name="connsiteX3" fmla="*/ 22296 w 24711"/>
              <a:gd name="connsiteY3" fmla="*/ 0 h 24258"/>
              <a:gd name="connsiteX0" fmla="*/ 27804 w 27804"/>
              <a:gd name="connsiteY0" fmla="*/ 17275 h 17517"/>
              <a:gd name="connsiteX1" fmla="*/ 24669 w 27804"/>
              <a:gd name="connsiteY1" fmla="*/ 17517 h 17517"/>
              <a:gd name="connsiteX2" fmla="*/ 3093 w 27804"/>
              <a:gd name="connsiteY2" fmla="*/ 6517 h 17517"/>
              <a:gd name="connsiteX3" fmla="*/ 0 w 27804"/>
              <a:gd name="connsiteY3" fmla="*/ 0 h 17517"/>
              <a:gd name="connsiteX0" fmla="*/ 27804 w 27804"/>
              <a:gd name="connsiteY0" fmla="*/ 17275 h 17517"/>
              <a:gd name="connsiteX1" fmla="*/ 24669 w 27804"/>
              <a:gd name="connsiteY1" fmla="*/ 17517 h 17517"/>
              <a:gd name="connsiteX2" fmla="*/ 3093 w 27804"/>
              <a:gd name="connsiteY2" fmla="*/ 6517 h 17517"/>
              <a:gd name="connsiteX3" fmla="*/ 0 w 27804"/>
              <a:gd name="connsiteY3" fmla="*/ 0 h 17517"/>
              <a:gd name="connsiteX0" fmla="*/ 28080 w 28080"/>
              <a:gd name="connsiteY0" fmla="*/ 11292 h 11534"/>
              <a:gd name="connsiteX1" fmla="*/ 24945 w 28080"/>
              <a:gd name="connsiteY1" fmla="*/ 11534 h 11534"/>
              <a:gd name="connsiteX2" fmla="*/ 3369 w 28080"/>
              <a:gd name="connsiteY2" fmla="*/ 534 h 11534"/>
              <a:gd name="connsiteX3" fmla="*/ 0 w 28080"/>
              <a:gd name="connsiteY3" fmla="*/ 0 h 11534"/>
              <a:gd name="connsiteX0" fmla="*/ 28080 w 28080"/>
              <a:gd name="connsiteY0" fmla="*/ 16500 h 16742"/>
              <a:gd name="connsiteX1" fmla="*/ 24945 w 28080"/>
              <a:gd name="connsiteY1" fmla="*/ 16742 h 16742"/>
              <a:gd name="connsiteX2" fmla="*/ 3999 w 28080"/>
              <a:gd name="connsiteY2" fmla="*/ 4 h 16742"/>
              <a:gd name="connsiteX3" fmla="*/ 0 w 28080"/>
              <a:gd name="connsiteY3" fmla="*/ 5208 h 16742"/>
              <a:gd name="connsiteX0" fmla="*/ 28350 w 28350"/>
              <a:gd name="connsiteY0" fmla="*/ 20196 h 20438"/>
              <a:gd name="connsiteX1" fmla="*/ 25215 w 28350"/>
              <a:gd name="connsiteY1" fmla="*/ 20438 h 20438"/>
              <a:gd name="connsiteX2" fmla="*/ 4269 w 28350"/>
              <a:gd name="connsiteY2" fmla="*/ 3700 h 20438"/>
              <a:gd name="connsiteX3" fmla="*/ 0 w 28350"/>
              <a:gd name="connsiteY3" fmla="*/ 0 h 20438"/>
              <a:gd name="connsiteX0" fmla="*/ 28350 w 28350"/>
              <a:gd name="connsiteY0" fmla="*/ 20485 h 20727"/>
              <a:gd name="connsiteX1" fmla="*/ 25215 w 28350"/>
              <a:gd name="connsiteY1" fmla="*/ 20727 h 20727"/>
              <a:gd name="connsiteX2" fmla="*/ 8229 w 28350"/>
              <a:gd name="connsiteY2" fmla="*/ 32 h 20727"/>
              <a:gd name="connsiteX3" fmla="*/ 0 w 28350"/>
              <a:gd name="connsiteY3" fmla="*/ 289 h 20727"/>
              <a:gd name="connsiteX0" fmla="*/ 28260 w 28260"/>
              <a:gd name="connsiteY0" fmla="*/ 20458 h 20700"/>
              <a:gd name="connsiteX1" fmla="*/ 25125 w 28260"/>
              <a:gd name="connsiteY1" fmla="*/ 20700 h 20700"/>
              <a:gd name="connsiteX2" fmla="*/ 8139 w 28260"/>
              <a:gd name="connsiteY2" fmla="*/ 5 h 20700"/>
              <a:gd name="connsiteX3" fmla="*/ 0 w 28260"/>
              <a:gd name="connsiteY3" fmla="*/ 4417 h 20700"/>
              <a:gd name="connsiteX0" fmla="*/ 28260 w 28260"/>
              <a:gd name="connsiteY0" fmla="*/ 20453 h 20695"/>
              <a:gd name="connsiteX1" fmla="*/ 25125 w 28260"/>
              <a:gd name="connsiteY1" fmla="*/ 20695 h 20695"/>
              <a:gd name="connsiteX2" fmla="*/ 8139 w 28260"/>
              <a:gd name="connsiteY2" fmla="*/ 0 h 20695"/>
              <a:gd name="connsiteX3" fmla="*/ 0 w 28260"/>
              <a:gd name="connsiteY3" fmla="*/ 4412 h 20695"/>
              <a:gd name="connsiteX0" fmla="*/ 28260 w 28260"/>
              <a:gd name="connsiteY0" fmla="*/ 20528 h 20770"/>
              <a:gd name="connsiteX1" fmla="*/ 25125 w 28260"/>
              <a:gd name="connsiteY1" fmla="*/ 20770 h 20770"/>
              <a:gd name="connsiteX2" fmla="*/ 8139 w 28260"/>
              <a:gd name="connsiteY2" fmla="*/ 75 h 20770"/>
              <a:gd name="connsiteX3" fmla="*/ 0 w 28260"/>
              <a:gd name="connsiteY3" fmla="*/ 4487 h 20770"/>
              <a:gd name="connsiteX0" fmla="*/ 28260 w 28260"/>
              <a:gd name="connsiteY0" fmla="*/ 20453 h 22166"/>
              <a:gd name="connsiteX1" fmla="*/ 25125 w 28260"/>
              <a:gd name="connsiteY1" fmla="*/ 20695 h 22166"/>
              <a:gd name="connsiteX2" fmla="*/ 8139 w 28260"/>
              <a:gd name="connsiteY2" fmla="*/ 0 h 22166"/>
              <a:gd name="connsiteX3" fmla="*/ 0 w 28260"/>
              <a:gd name="connsiteY3" fmla="*/ 4412 h 22166"/>
              <a:gd name="connsiteX0" fmla="*/ 28260 w 28260"/>
              <a:gd name="connsiteY0" fmla="*/ 20453 h 22166"/>
              <a:gd name="connsiteX1" fmla="*/ 25125 w 28260"/>
              <a:gd name="connsiteY1" fmla="*/ 20695 h 22166"/>
              <a:gd name="connsiteX2" fmla="*/ 8139 w 28260"/>
              <a:gd name="connsiteY2" fmla="*/ 0 h 22166"/>
              <a:gd name="connsiteX3" fmla="*/ 0 w 28260"/>
              <a:gd name="connsiteY3" fmla="*/ 4412 h 22166"/>
              <a:gd name="connsiteX0" fmla="*/ 28260 w 28260"/>
              <a:gd name="connsiteY0" fmla="*/ 20453 h 22166"/>
              <a:gd name="connsiteX1" fmla="*/ 25125 w 28260"/>
              <a:gd name="connsiteY1" fmla="*/ 20695 h 22166"/>
              <a:gd name="connsiteX2" fmla="*/ 8139 w 28260"/>
              <a:gd name="connsiteY2" fmla="*/ 0 h 22166"/>
              <a:gd name="connsiteX3" fmla="*/ 0 w 28260"/>
              <a:gd name="connsiteY3" fmla="*/ 4412 h 22166"/>
              <a:gd name="connsiteX0" fmla="*/ 28260 w 28260"/>
              <a:gd name="connsiteY0" fmla="*/ 20453 h 22166"/>
              <a:gd name="connsiteX1" fmla="*/ 25125 w 28260"/>
              <a:gd name="connsiteY1" fmla="*/ 20695 h 22166"/>
              <a:gd name="connsiteX2" fmla="*/ 8139 w 28260"/>
              <a:gd name="connsiteY2" fmla="*/ 0 h 22166"/>
              <a:gd name="connsiteX3" fmla="*/ 0 w 28260"/>
              <a:gd name="connsiteY3" fmla="*/ 4412 h 22166"/>
              <a:gd name="connsiteX0" fmla="*/ 28260 w 28260"/>
              <a:gd name="connsiteY0" fmla="*/ 20453 h 21114"/>
              <a:gd name="connsiteX1" fmla="*/ 25125 w 28260"/>
              <a:gd name="connsiteY1" fmla="*/ 20695 h 21114"/>
              <a:gd name="connsiteX2" fmla="*/ 8139 w 28260"/>
              <a:gd name="connsiteY2" fmla="*/ 0 h 21114"/>
              <a:gd name="connsiteX3" fmla="*/ 0 w 28260"/>
              <a:gd name="connsiteY3" fmla="*/ 4412 h 21114"/>
              <a:gd name="connsiteX0" fmla="*/ 28260 w 28260"/>
              <a:gd name="connsiteY0" fmla="*/ 20463 h 21124"/>
              <a:gd name="connsiteX1" fmla="*/ 25125 w 28260"/>
              <a:gd name="connsiteY1" fmla="*/ 20705 h 21124"/>
              <a:gd name="connsiteX2" fmla="*/ 8139 w 28260"/>
              <a:gd name="connsiteY2" fmla="*/ 10 h 21124"/>
              <a:gd name="connsiteX3" fmla="*/ 0 w 28260"/>
              <a:gd name="connsiteY3" fmla="*/ 4422 h 21124"/>
              <a:gd name="connsiteX0" fmla="*/ 28349 w 28349"/>
              <a:gd name="connsiteY0" fmla="*/ 24175 h 24836"/>
              <a:gd name="connsiteX1" fmla="*/ 25214 w 28349"/>
              <a:gd name="connsiteY1" fmla="*/ 24417 h 24836"/>
              <a:gd name="connsiteX2" fmla="*/ 8228 w 28349"/>
              <a:gd name="connsiteY2" fmla="*/ 3722 h 24836"/>
              <a:gd name="connsiteX3" fmla="*/ 0 w 28349"/>
              <a:gd name="connsiteY3" fmla="*/ 0 h 24836"/>
              <a:gd name="connsiteX0" fmla="*/ 32436 w 32436"/>
              <a:gd name="connsiteY0" fmla="*/ 25384 h 25414"/>
              <a:gd name="connsiteX1" fmla="*/ 25214 w 32436"/>
              <a:gd name="connsiteY1" fmla="*/ 24417 h 25414"/>
              <a:gd name="connsiteX2" fmla="*/ 8228 w 32436"/>
              <a:gd name="connsiteY2" fmla="*/ 3722 h 25414"/>
              <a:gd name="connsiteX3" fmla="*/ 0 w 32436"/>
              <a:gd name="connsiteY3" fmla="*/ 0 h 25414"/>
              <a:gd name="connsiteX0" fmla="*/ 32436 w 32436"/>
              <a:gd name="connsiteY0" fmla="*/ 25384 h 25817"/>
              <a:gd name="connsiteX1" fmla="*/ 25214 w 32436"/>
              <a:gd name="connsiteY1" fmla="*/ 24417 h 25817"/>
              <a:gd name="connsiteX2" fmla="*/ 8228 w 32436"/>
              <a:gd name="connsiteY2" fmla="*/ 3722 h 25817"/>
              <a:gd name="connsiteX3" fmla="*/ 0 w 32436"/>
              <a:gd name="connsiteY3" fmla="*/ 0 h 25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36" h="25817">
                <a:moveTo>
                  <a:pt x="32436" y="25384"/>
                </a:moveTo>
                <a:cubicBezTo>
                  <a:pt x="31391" y="25465"/>
                  <a:pt x="28954" y="26771"/>
                  <a:pt x="25214" y="24417"/>
                </a:cubicBezTo>
                <a:cubicBezTo>
                  <a:pt x="21861" y="21008"/>
                  <a:pt x="12430" y="7792"/>
                  <a:pt x="8228" y="3722"/>
                </a:cubicBezTo>
                <a:cubicBezTo>
                  <a:pt x="4026" y="-348"/>
                  <a:pt x="1123" y="178"/>
                  <a:pt x="0" y="0"/>
                </a:cubicBezTo>
              </a:path>
            </a:pathLst>
          </a:custGeom>
          <a:noFill/>
          <a:ln w="57150">
            <a:solidFill>
              <a:srgbClr val="0000CC"/>
            </a:solidFill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A01B116-0CFC-F581-D7FB-21B152CF2282}"/>
              </a:ext>
            </a:extLst>
          </p:cNvPr>
          <p:cNvCxnSpPr>
            <a:cxnSpLocks/>
          </p:cNvCxnSpPr>
          <p:nvPr/>
        </p:nvCxnSpPr>
        <p:spPr>
          <a:xfrm>
            <a:off x="7154017" y="4402806"/>
            <a:ext cx="286449" cy="0"/>
          </a:xfrm>
          <a:prstGeom prst="line">
            <a:avLst/>
          </a:prstGeom>
          <a:ln w="19050">
            <a:solidFill>
              <a:schemeClr val="tx1"/>
            </a:solidFill>
            <a:prstDash val="dash"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775B806-82EC-3BEF-5ABD-758F97DA031E}"/>
              </a:ext>
            </a:extLst>
          </p:cNvPr>
          <p:cNvCxnSpPr>
            <a:cxnSpLocks/>
          </p:cNvCxnSpPr>
          <p:nvPr/>
        </p:nvCxnSpPr>
        <p:spPr>
          <a:xfrm>
            <a:off x="6846857" y="4402806"/>
            <a:ext cx="286449" cy="0"/>
          </a:xfrm>
          <a:prstGeom prst="line">
            <a:avLst/>
          </a:prstGeom>
          <a:ln w="19050">
            <a:solidFill>
              <a:schemeClr val="tx1"/>
            </a:solidFill>
            <a:prstDash val="dash"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6B69AF5-5136-0770-824D-212935FDD91E}"/>
                  </a:ext>
                </a:extLst>
              </p:cNvPr>
              <p:cNvSpPr txBox="1"/>
              <p:nvPr/>
            </p:nvSpPr>
            <p:spPr>
              <a:xfrm>
                <a:off x="7021495" y="4392861"/>
                <a:ext cx="55149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1800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IN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6B69AF5-5136-0770-824D-212935FDD9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1495" y="4392861"/>
                <a:ext cx="551492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144ADA5-21FD-BABE-50FB-E82A161B74A5}"/>
              </a:ext>
            </a:extLst>
          </p:cNvPr>
          <p:cNvCxnSpPr>
            <a:cxnSpLocks/>
          </p:cNvCxnSpPr>
          <p:nvPr/>
        </p:nvCxnSpPr>
        <p:spPr>
          <a:xfrm flipV="1">
            <a:off x="6838904" y="3522355"/>
            <a:ext cx="0" cy="1062806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2CA4950-05B1-5DC1-FF09-119E331185B9}"/>
              </a:ext>
            </a:extLst>
          </p:cNvPr>
          <p:cNvCxnSpPr>
            <a:cxnSpLocks/>
          </p:cNvCxnSpPr>
          <p:nvPr/>
        </p:nvCxnSpPr>
        <p:spPr>
          <a:xfrm flipV="1">
            <a:off x="7440466" y="3522355"/>
            <a:ext cx="0" cy="1062806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5F76974-A710-5357-1785-897188595A64}"/>
                  </a:ext>
                </a:extLst>
              </p:cNvPr>
              <p:cNvSpPr txBox="1"/>
              <p:nvPr/>
            </p:nvSpPr>
            <p:spPr>
              <a:xfrm>
                <a:off x="7165129" y="3193491"/>
                <a:ext cx="55149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IN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IN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5F76974-A710-5357-1785-897188595A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5129" y="3193491"/>
                <a:ext cx="551492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2E7877-73C2-C9F8-5E5A-88B32D63E90B}"/>
              </a:ext>
            </a:extLst>
          </p:cNvPr>
          <p:cNvCxnSpPr>
            <a:cxnSpLocks/>
          </p:cNvCxnSpPr>
          <p:nvPr/>
        </p:nvCxnSpPr>
        <p:spPr>
          <a:xfrm flipV="1">
            <a:off x="6540962" y="3506056"/>
            <a:ext cx="0" cy="1062806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5327E06-60B7-A631-8617-B283735F6FEA}"/>
              </a:ext>
            </a:extLst>
          </p:cNvPr>
          <p:cNvCxnSpPr>
            <a:cxnSpLocks/>
          </p:cNvCxnSpPr>
          <p:nvPr/>
        </p:nvCxnSpPr>
        <p:spPr>
          <a:xfrm flipV="1">
            <a:off x="7741395" y="3503290"/>
            <a:ext cx="0" cy="1062806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EB6FB74-346C-BAE1-50D3-8B2D1F86A86B}"/>
              </a:ext>
            </a:extLst>
          </p:cNvPr>
          <p:cNvCxnSpPr>
            <a:cxnSpLocks/>
          </p:cNvCxnSpPr>
          <p:nvPr/>
        </p:nvCxnSpPr>
        <p:spPr>
          <a:xfrm>
            <a:off x="6543741" y="4402806"/>
            <a:ext cx="286449" cy="0"/>
          </a:xfrm>
          <a:prstGeom prst="line">
            <a:avLst/>
          </a:prstGeom>
          <a:ln w="19050">
            <a:solidFill>
              <a:schemeClr val="tx1"/>
            </a:solidFill>
            <a:prstDash val="dash"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2812C40-7690-EC28-9279-97C83F384BA2}"/>
              </a:ext>
            </a:extLst>
          </p:cNvPr>
          <p:cNvCxnSpPr>
            <a:cxnSpLocks/>
          </p:cNvCxnSpPr>
          <p:nvPr/>
        </p:nvCxnSpPr>
        <p:spPr>
          <a:xfrm>
            <a:off x="7449990" y="4402806"/>
            <a:ext cx="286449" cy="0"/>
          </a:xfrm>
          <a:prstGeom prst="line">
            <a:avLst/>
          </a:prstGeom>
          <a:ln w="19050">
            <a:solidFill>
              <a:schemeClr val="tx1"/>
            </a:solidFill>
            <a:prstDash val="dash"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2801183-14D0-70AF-7847-E9D91AD2D2DD}"/>
                  </a:ext>
                </a:extLst>
              </p:cNvPr>
              <p:cNvSpPr txBox="1"/>
              <p:nvPr/>
            </p:nvSpPr>
            <p:spPr>
              <a:xfrm>
                <a:off x="6292801" y="3193491"/>
                <a:ext cx="55149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IN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IN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2801183-14D0-70AF-7847-E9D91AD2D2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2801" y="3193491"/>
                <a:ext cx="551492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C5B992C-8C78-8640-F651-42A7BE042CA2}"/>
                  </a:ext>
                </a:extLst>
              </p:cNvPr>
              <p:cNvSpPr txBox="1"/>
              <p:nvPr/>
            </p:nvSpPr>
            <p:spPr>
              <a:xfrm>
                <a:off x="7623954" y="3193491"/>
                <a:ext cx="55149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IN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IN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C5B992C-8C78-8640-F651-42A7BE042C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3954" y="3193491"/>
                <a:ext cx="551492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Content Placeholder 1">
            <a:extLst>
              <a:ext uri="{FF2B5EF4-FFF2-40B4-BE49-F238E27FC236}">
                <a16:creationId xmlns:a16="http://schemas.microsoft.com/office/drawing/2014/main" id="{0EDFDF1C-2474-D707-3F05-85D734D8DDED}"/>
              </a:ext>
            </a:extLst>
          </p:cNvPr>
          <p:cNvSpPr txBox="1">
            <a:spLocks/>
          </p:cNvSpPr>
          <p:nvPr/>
        </p:nvSpPr>
        <p:spPr bwMode="auto">
          <a:xfrm>
            <a:off x="176052" y="1132679"/>
            <a:ext cx="5908011" cy="530622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800" kern="120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rtl="0" eaLnBrk="1" fontAlgn="base" hangingPunct="1">
              <a:spcBef>
                <a:spcPct val="20000"/>
              </a:spcBef>
              <a:spcAft>
                <a:spcPct val="0"/>
              </a:spcAft>
              <a:buFontTx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600" b="1">
                <a:solidFill>
                  <a:srgbClr val="0000FF"/>
                </a:solidFill>
              </a:rPr>
              <a:t>def</a:t>
            </a:r>
            <a:r>
              <a:rPr lang="en-IN" sz="1600">
                <a:solidFill>
                  <a:srgbClr val="000000"/>
                </a:solidFill>
              </a:rPr>
              <a:t> </a:t>
            </a:r>
            <a:r>
              <a:rPr lang="en-IN" sz="1600" err="1">
                <a:solidFill>
                  <a:srgbClr val="FF00FF"/>
                </a:solidFill>
              </a:rPr>
              <a:t>bracket_root</a:t>
            </a:r>
            <a:r>
              <a:rPr lang="en-IN" sz="1600" b="1">
                <a:solidFill>
                  <a:srgbClr val="000080"/>
                </a:solidFill>
              </a:rPr>
              <a:t>(</a:t>
            </a:r>
            <a:r>
              <a:rPr lang="en-IN" sz="1600">
                <a:solidFill>
                  <a:srgbClr val="000000"/>
                </a:solidFill>
              </a:rPr>
              <a:t>f</a:t>
            </a:r>
            <a:r>
              <a:rPr lang="en-IN" sz="1600" b="1">
                <a:solidFill>
                  <a:srgbClr val="000080"/>
                </a:solidFill>
              </a:rPr>
              <a:t>,</a:t>
            </a:r>
            <a:r>
              <a:rPr lang="en-IN" sz="1600">
                <a:solidFill>
                  <a:srgbClr val="000000"/>
                </a:solidFill>
              </a:rPr>
              <a:t> x0</a:t>
            </a:r>
            <a:r>
              <a:rPr lang="en-IN" sz="1600" b="1">
                <a:solidFill>
                  <a:srgbClr val="000080"/>
                </a:solidFill>
              </a:rPr>
              <a:t>,</a:t>
            </a:r>
            <a:r>
              <a:rPr lang="en-IN" sz="1600">
                <a:solidFill>
                  <a:srgbClr val="000000"/>
                </a:solidFill>
              </a:rPr>
              <a:t> h</a:t>
            </a:r>
            <a:r>
              <a:rPr lang="en-IN" sz="1600" b="1">
                <a:solidFill>
                  <a:srgbClr val="000080"/>
                </a:solidFill>
              </a:rPr>
              <a:t>=</a:t>
            </a:r>
            <a:r>
              <a:rPr lang="en-IN" sz="1600">
                <a:solidFill>
                  <a:srgbClr val="FF0000"/>
                </a:solidFill>
              </a:rPr>
              <a:t>0.01</a:t>
            </a:r>
            <a:r>
              <a:rPr lang="en-IN" sz="1600" b="1">
                <a:solidFill>
                  <a:srgbClr val="000080"/>
                </a:solidFill>
              </a:rPr>
              <a:t>,</a:t>
            </a:r>
            <a:r>
              <a:rPr lang="en-IN" sz="1600">
                <a:solidFill>
                  <a:srgbClr val="000000"/>
                </a:solidFill>
              </a:rPr>
              <a:t> </a:t>
            </a:r>
            <a:r>
              <a:rPr lang="en-IN" sz="1600" err="1">
                <a:solidFill>
                  <a:srgbClr val="000000"/>
                </a:solidFill>
              </a:rPr>
              <a:t>max_iter</a:t>
            </a:r>
            <a:r>
              <a:rPr lang="en-IN" sz="1600" b="1">
                <a:solidFill>
                  <a:srgbClr val="000080"/>
                </a:solidFill>
              </a:rPr>
              <a:t>=</a:t>
            </a:r>
            <a:r>
              <a:rPr lang="en-IN" sz="1600">
                <a:solidFill>
                  <a:srgbClr val="FF0000"/>
                </a:solidFill>
              </a:rPr>
              <a:t>100</a:t>
            </a:r>
            <a:r>
              <a:rPr lang="en-IN" sz="1600" b="1">
                <a:solidFill>
                  <a:srgbClr val="000080"/>
                </a:solidFill>
              </a:rPr>
              <a:t>):</a:t>
            </a:r>
            <a:endParaRPr lang="en-IN" sz="1600">
              <a:solidFill>
                <a:srgbClr val="000000"/>
              </a:solidFill>
            </a:endParaRPr>
          </a:p>
          <a:p>
            <a:r>
              <a:rPr lang="pt-BR" sz="1600">
                <a:solidFill>
                  <a:srgbClr val="000000"/>
                </a:solidFill>
              </a:rPr>
              <a:t>  a</a:t>
            </a:r>
            <a:r>
              <a:rPr lang="pt-BR" sz="1600" b="1">
                <a:solidFill>
                  <a:srgbClr val="000080"/>
                </a:solidFill>
              </a:rPr>
              <a:t>,</a:t>
            </a:r>
            <a:r>
              <a:rPr lang="pt-BR" sz="1600">
                <a:solidFill>
                  <a:srgbClr val="000000"/>
                </a:solidFill>
              </a:rPr>
              <a:t> b </a:t>
            </a:r>
            <a:r>
              <a:rPr lang="pt-BR" sz="1600" b="1">
                <a:solidFill>
                  <a:srgbClr val="000080"/>
                </a:solidFill>
              </a:rPr>
              <a:t>=</a:t>
            </a:r>
            <a:r>
              <a:rPr lang="pt-BR" sz="1600">
                <a:solidFill>
                  <a:srgbClr val="000000"/>
                </a:solidFill>
              </a:rPr>
              <a:t> x0 </a:t>
            </a:r>
            <a:r>
              <a:rPr lang="pt-BR" sz="1600" b="1">
                <a:solidFill>
                  <a:srgbClr val="000080"/>
                </a:solidFill>
              </a:rPr>
              <a:t>-</a:t>
            </a:r>
            <a:r>
              <a:rPr lang="pt-BR" sz="1600">
                <a:solidFill>
                  <a:srgbClr val="000000"/>
                </a:solidFill>
              </a:rPr>
              <a:t> h</a:t>
            </a:r>
            <a:r>
              <a:rPr lang="pt-BR" sz="1600" b="1">
                <a:solidFill>
                  <a:srgbClr val="000080"/>
                </a:solidFill>
              </a:rPr>
              <a:t>,</a:t>
            </a:r>
            <a:r>
              <a:rPr lang="pt-BR" sz="1600">
                <a:solidFill>
                  <a:srgbClr val="000000"/>
                </a:solidFill>
              </a:rPr>
              <a:t> x0 </a:t>
            </a:r>
            <a:r>
              <a:rPr lang="pt-BR" sz="1600" b="1">
                <a:solidFill>
                  <a:srgbClr val="000080"/>
                </a:solidFill>
              </a:rPr>
              <a:t>+</a:t>
            </a:r>
            <a:r>
              <a:rPr lang="pt-BR" sz="1600">
                <a:solidFill>
                  <a:srgbClr val="000000"/>
                </a:solidFill>
              </a:rPr>
              <a:t> h</a:t>
            </a:r>
          </a:p>
          <a:p>
            <a:r>
              <a:rPr lang="it-IT" sz="1600">
                <a:solidFill>
                  <a:srgbClr val="000000"/>
                </a:solidFill>
              </a:rPr>
              <a:t>  fa</a:t>
            </a:r>
            <a:r>
              <a:rPr lang="it-IT" sz="1600" b="1">
                <a:solidFill>
                  <a:srgbClr val="000080"/>
                </a:solidFill>
              </a:rPr>
              <a:t>,</a:t>
            </a:r>
            <a:r>
              <a:rPr lang="it-IT" sz="1600">
                <a:solidFill>
                  <a:srgbClr val="000000"/>
                </a:solidFill>
              </a:rPr>
              <a:t> fb </a:t>
            </a:r>
            <a:r>
              <a:rPr lang="it-IT" sz="1600" b="1">
                <a:solidFill>
                  <a:srgbClr val="000080"/>
                </a:solidFill>
              </a:rPr>
              <a:t>=</a:t>
            </a:r>
            <a:r>
              <a:rPr lang="it-IT" sz="1600">
                <a:solidFill>
                  <a:srgbClr val="000000"/>
                </a:solidFill>
              </a:rPr>
              <a:t> f</a:t>
            </a:r>
            <a:r>
              <a:rPr lang="it-IT" sz="1600" b="1">
                <a:solidFill>
                  <a:srgbClr val="000080"/>
                </a:solidFill>
              </a:rPr>
              <a:t>(</a:t>
            </a:r>
            <a:r>
              <a:rPr lang="it-IT" sz="1600">
                <a:solidFill>
                  <a:srgbClr val="000000"/>
                </a:solidFill>
              </a:rPr>
              <a:t>a</a:t>
            </a:r>
            <a:r>
              <a:rPr lang="it-IT" sz="1600" b="1">
                <a:solidFill>
                  <a:srgbClr val="000080"/>
                </a:solidFill>
              </a:rPr>
              <a:t>),</a:t>
            </a:r>
            <a:r>
              <a:rPr lang="it-IT" sz="1600">
                <a:solidFill>
                  <a:srgbClr val="000000"/>
                </a:solidFill>
              </a:rPr>
              <a:t> f</a:t>
            </a:r>
            <a:r>
              <a:rPr lang="it-IT" sz="1600" b="1">
                <a:solidFill>
                  <a:srgbClr val="000080"/>
                </a:solidFill>
              </a:rPr>
              <a:t>(</a:t>
            </a:r>
            <a:r>
              <a:rPr lang="it-IT" sz="1600">
                <a:solidFill>
                  <a:srgbClr val="000000"/>
                </a:solidFill>
              </a:rPr>
              <a:t>b</a:t>
            </a:r>
            <a:r>
              <a:rPr lang="it-IT" sz="1600" b="1">
                <a:solidFill>
                  <a:srgbClr val="000080"/>
                </a:solidFill>
              </a:rPr>
              <a:t>)</a:t>
            </a:r>
            <a:endParaRPr lang="it-IT" sz="1600">
              <a:solidFill>
                <a:srgbClr val="000000"/>
              </a:solidFill>
            </a:endParaRPr>
          </a:p>
          <a:p>
            <a:r>
              <a:rPr lang="en-IN" sz="1600">
                <a:solidFill>
                  <a:srgbClr val="000000"/>
                </a:solidFill>
              </a:rPr>
              <a:t>  iteration </a:t>
            </a:r>
            <a:r>
              <a:rPr lang="en-IN" sz="1600" b="1">
                <a:solidFill>
                  <a:srgbClr val="000080"/>
                </a:solidFill>
              </a:rPr>
              <a:t>=</a:t>
            </a:r>
            <a:r>
              <a:rPr lang="en-IN" sz="1600">
                <a:solidFill>
                  <a:srgbClr val="000000"/>
                </a:solidFill>
              </a:rPr>
              <a:t> </a:t>
            </a:r>
            <a:r>
              <a:rPr lang="en-IN" sz="1600">
                <a:solidFill>
                  <a:srgbClr val="FF0000"/>
                </a:solidFill>
              </a:rPr>
              <a:t>0</a:t>
            </a:r>
            <a:endParaRPr lang="en-IN" sz="1600">
              <a:solidFill>
                <a:srgbClr val="000000"/>
              </a:solidFill>
            </a:endParaRPr>
          </a:p>
          <a:p>
            <a:r>
              <a:rPr lang="en-US" sz="1600">
                <a:solidFill>
                  <a:srgbClr val="000000"/>
                </a:solidFill>
              </a:rPr>
              <a:t>  </a:t>
            </a:r>
            <a:r>
              <a:rPr lang="en-US" sz="1600" b="1">
                <a:solidFill>
                  <a:srgbClr val="0000FF"/>
                </a:solidFill>
              </a:rPr>
              <a:t>while</a:t>
            </a:r>
            <a:r>
              <a:rPr lang="en-US" sz="1600">
                <a:solidFill>
                  <a:srgbClr val="000000"/>
                </a:solidFill>
              </a:rPr>
              <a:t> fa </a:t>
            </a:r>
            <a:r>
              <a:rPr lang="en-US" sz="1600" b="1">
                <a:solidFill>
                  <a:srgbClr val="000080"/>
                </a:solidFill>
              </a:rPr>
              <a:t>*</a:t>
            </a:r>
            <a:r>
              <a:rPr lang="en-US" sz="1600">
                <a:solidFill>
                  <a:srgbClr val="000000"/>
                </a:solidFill>
              </a:rPr>
              <a:t> fb </a:t>
            </a:r>
            <a:r>
              <a:rPr lang="en-US" sz="1600" b="1">
                <a:solidFill>
                  <a:srgbClr val="000080"/>
                </a:solidFill>
              </a:rPr>
              <a:t>&gt;</a:t>
            </a:r>
            <a:r>
              <a:rPr lang="en-US" sz="1600">
                <a:solidFill>
                  <a:srgbClr val="000000"/>
                </a:solidFill>
              </a:rPr>
              <a:t> </a:t>
            </a:r>
            <a:r>
              <a:rPr lang="en-US" sz="1600">
                <a:solidFill>
                  <a:srgbClr val="FF0000"/>
                </a:solidFill>
              </a:rPr>
              <a:t>0</a:t>
            </a:r>
            <a:r>
              <a:rPr lang="en-US" sz="1600">
                <a:solidFill>
                  <a:srgbClr val="000000"/>
                </a:solidFill>
              </a:rPr>
              <a:t> </a:t>
            </a:r>
            <a:r>
              <a:rPr lang="en-US" sz="1600" b="1">
                <a:solidFill>
                  <a:srgbClr val="0000FF"/>
                </a:solidFill>
              </a:rPr>
              <a:t>and</a:t>
            </a:r>
            <a:r>
              <a:rPr lang="en-US" sz="1600">
                <a:solidFill>
                  <a:srgbClr val="000000"/>
                </a:solidFill>
              </a:rPr>
              <a:t> iteration </a:t>
            </a:r>
            <a:r>
              <a:rPr lang="en-US" sz="1600" b="1">
                <a:solidFill>
                  <a:srgbClr val="000080"/>
                </a:solidFill>
              </a:rPr>
              <a:t>&lt;</a:t>
            </a:r>
            <a:r>
              <a:rPr lang="en-US" sz="1600">
                <a:solidFill>
                  <a:srgbClr val="000000"/>
                </a:solidFill>
              </a:rPr>
              <a:t> </a:t>
            </a:r>
            <a:r>
              <a:rPr lang="en-US" sz="1600" err="1">
                <a:solidFill>
                  <a:srgbClr val="000000"/>
                </a:solidFill>
              </a:rPr>
              <a:t>max_iter</a:t>
            </a:r>
            <a:r>
              <a:rPr lang="en-US" sz="1600" b="1">
                <a:solidFill>
                  <a:srgbClr val="000080"/>
                </a:solidFill>
              </a:rPr>
              <a:t>:</a:t>
            </a:r>
          </a:p>
          <a:p>
            <a:endParaRPr lang="en-US" sz="1600">
              <a:solidFill>
                <a:srgbClr val="000000"/>
              </a:solidFill>
            </a:endParaRPr>
          </a:p>
          <a:p>
            <a:r>
              <a:rPr lang="en-US" sz="1600">
                <a:solidFill>
                  <a:srgbClr val="000000"/>
                </a:solidFill>
              </a:rPr>
              <a:t>    h </a:t>
            </a:r>
            <a:r>
              <a:rPr lang="en-US" sz="1600" b="1">
                <a:solidFill>
                  <a:srgbClr val="000080"/>
                </a:solidFill>
              </a:rPr>
              <a:t>*=</a:t>
            </a:r>
            <a:r>
              <a:rPr lang="en-US" sz="1600">
                <a:solidFill>
                  <a:srgbClr val="000000"/>
                </a:solidFill>
              </a:rPr>
              <a:t> </a:t>
            </a:r>
            <a:r>
              <a:rPr lang="en-US" sz="1600">
                <a:solidFill>
                  <a:srgbClr val="FF0000"/>
                </a:solidFill>
              </a:rPr>
              <a:t>2</a:t>
            </a:r>
            <a:r>
              <a:rPr lang="en-US" sz="1600">
                <a:solidFill>
                  <a:srgbClr val="000000"/>
                </a:solidFill>
              </a:rPr>
              <a:t>  </a:t>
            </a:r>
            <a:r>
              <a:rPr lang="en-US" sz="1600">
                <a:solidFill>
                  <a:srgbClr val="008000"/>
                </a:solidFill>
              </a:rPr>
              <a:t># Double the step size</a:t>
            </a:r>
            <a:endParaRPr lang="en-US" sz="1600">
              <a:solidFill>
                <a:srgbClr val="000000"/>
              </a:solidFill>
            </a:endParaRPr>
          </a:p>
          <a:p>
            <a:r>
              <a:rPr lang="pt-BR" sz="1600">
                <a:solidFill>
                  <a:srgbClr val="000000"/>
                </a:solidFill>
              </a:rPr>
              <a:t>    a</a:t>
            </a:r>
            <a:r>
              <a:rPr lang="pt-BR" sz="1600" b="1">
                <a:solidFill>
                  <a:srgbClr val="000080"/>
                </a:solidFill>
              </a:rPr>
              <a:t>,</a:t>
            </a:r>
            <a:r>
              <a:rPr lang="pt-BR" sz="1600">
                <a:solidFill>
                  <a:srgbClr val="000000"/>
                </a:solidFill>
              </a:rPr>
              <a:t> b </a:t>
            </a:r>
            <a:r>
              <a:rPr lang="pt-BR" sz="1600" b="1">
                <a:solidFill>
                  <a:srgbClr val="000080"/>
                </a:solidFill>
              </a:rPr>
              <a:t>=</a:t>
            </a:r>
            <a:r>
              <a:rPr lang="pt-BR" sz="1600">
                <a:solidFill>
                  <a:srgbClr val="000000"/>
                </a:solidFill>
              </a:rPr>
              <a:t> x0 </a:t>
            </a:r>
            <a:r>
              <a:rPr lang="pt-BR" sz="1600" b="1">
                <a:solidFill>
                  <a:srgbClr val="000080"/>
                </a:solidFill>
              </a:rPr>
              <a:t>-</a:t>
            </a:r>
            <a:r>
              <a:rPr lang="pt-BR" sz="1600">
                <a:solidFill>
                  <a:srgbClr val="000000"/>
                </a:solidFill>
              </a:rPr>
              <a:t> h</a:t>
            </a:r>
            <a:r>
              <a:rPr lang="pt-BR" sz="1600" b="1">
                <a:solidFill>
                  <a:srgbClr val="000080"/>
                </a:solidFill>
              </a:rPr>
              <a:t>,</a:t>
            </a:r>
            <a:r>
              <a:rPr lang="pt-BR" sz="1600">
                <a:solidFill>
                  <a:srgbClr val="000000"/>
                </a:solidFill>
              </a:rPr>
              <a:t> x0 </a:t>
            </a:r>
            <a:r>
              <a:rPr lang="pt-BR" sz="1600" b="1">
                <a:solidFill>
                  <a:srgbClr val="000080"/>
                </a:solidFill>
              </a:rPr>
              <a:t>+</a:t>
            </a:r>
            <a:r>
              <a:rPr lang="pt-BR" sz="1600">
                <a:solidFill>
                  <a:srgbClr val="000000"/>
                </a:solidFill>
              </a:rPr>
              <a:t> h</a:t>
            </a:r>
          </a:p>
          <a:p>
            <a:r>
              <a:rPr lang="it-IT" sz="1600">
                <a:solidFill>
                  <a:srgbClr val="000000"/>
                </a:solidFill>
              </a:rPr>
              <a:t>    fa</a:t>
            </a:r>
            <a:r>
              <a:rPr lang="it-IT" sz="1600" b="1">
                <a:solidFill>
                  <a:srgbClr val="000080"/>
                </a:solidFill>
              </a:rPr>
              <a:t>,</a:t>
            </a:r>
            <a:r>
              <a:rPr lang="it-IT" sz="1600">
                <a:solidFill>
                  <a:srgbClr val="000000"/>
                </a:solidFill>
              </a:rPr>
              <a:t> fb </a:t>
            </a:r>
            <a:r>
              <a:rPr lang="it-IT" sz="1600" b="1">
                <a:solidFill>
                  <a:srgbClr val="000080"/>
                </a:solidFill>
              </a:rPr>
              <a:t>=</a:t>
            </a:r>
            <a:r>
              <a:rPr lang="it-IT" sz="1600">
                <a:solidFill>
                  <a:srgbClr val="000000"/>
                </a:solidFill>
              </a:rPr>
              <a:t> f</a:t>
            </a:r>
            <a:r>
              <a:rPr lang="it-IT" sz="1600" b="1">
                <a:solidFill>
                  <a:srgbClr val="000080"/>
                </a:solidFill>
              </a:rPr>
              <a:t>(</a:t>
            </a:r>
            <a:r>
              <a:rPr lang="it-IT" sz="1600">
                <a:solidFill>
                  <a:srgbClr val="000000"/>
                </a:solidFill>
              </a:rPr>
              <a:t>a</a:t>
            </a:r>
            <a:r>
              <a:rPr lang="it-IT" sz="1600" b="1">
                <a:solidFill>
                  <a:srgbClr val="000080"/>
                </a:solidFill>
              </a:rPr>
              <a:t>),</a:t>
            </a:r>
            <a:r>
              <a:rPr lang="it-IT" sz="1600">
                <a:solidFill>
                  <a:srgbClr val="000000"/>
                </a:solidFill>
              </a:rPr>
              <a:t> f</a:t>
            </a:r>
            <a:r>
              <a:rPr lang="it-IT" sz="1600" b="1">
                <a:solidFill>
                  <a:srgbClr val="000080"/>
                </a:solidFill>
              </a:rPr>
              <a:t>(</a:t>
            </a:r>
            <a:r>
              <a:rPr lang="it-IT" sz="1600">
                <a:solidFill>
                  <a:srgbClr val="000000"/>
                </a:solidFill>
              </a:rPr>
              <a:t>b</a:t>
            </a:r>
            <a:r>
              <a:rPr lang="it-IT" sz="1600" b="1">
                <a:solidFill>
                  <a:srgbClr val="000080"/>
                </a:solidFill>
              </a:rPr>
              <a:t>)</a:t>
            </a:r>
            <a:endParaRPr lang="it-IT" sz="1600">
              <a:solidFill>
                <a:srgbClr val="000000"/>
              </a:solidFill>
            </a:endParaRPr>
          </a:p>
          <a:p>
            <a:r>
              <a:rPr lang="en-IN" sz="1600">
                <a:solidFill>
                  <a:srgbClr val="000000"/>
                </a:solidFill>
              </a:rPr>
              <a:t>    iteration </a:t>
            </a:r>
            <a:r>
              <a:rPr lang="en-IN" sz="1600" b="1">
                <a:solidFill>
                  <a:srgbClr val="000080"/>
                </a:solidFill>
              </a:rPr>
              <a:t>+=</a:t>
            </a:r>
            <a:r>
              <a:rPr lang="en-IN" sz="1600">
                <a:solidFill>
                  <a:srgbClr val="000000"/>
                </a:solidFill>
              </a:rPr>
              <a:t> </a:t>
            </a:r>
            <a:r>
              <a:rPr lang="en-IN" sz="1600">
                <a:solidFill>
                  <a:srgbClr val="FF0000"/>
                </a:solidFill>
              </a:rPr>
              <a:t>1</a:t>
            </a:r>
            <a:endParaRPr lang="en-IN" sz="1600">
              <a:solidFill>
                <a:srgbClr val="000000"/>
              </a:solidFill>
            </a:endParaRPr>
          </a:p>
          <a:p>
            <a:endParaRPr lang="en-IN" sz="1600">
              <a:solidFill>
                <a:srgbClr val="000000"/>
              </a:solidFill>
            </a:endParaRPr>
          </a:p>
          <a:p>
            <a:r>
              <a:rPr lang="en-IN" sz="1600">
                <a:solidFill>
                  <a:srgbClr val="000000"/>
                </a:solidFill>
              </a:rPr>
              <a:t>  </a:t>
            </a:r>
            <a:r>
              <a:rPr lang="en-IN" sz="1600" b="1">
                <a:solidFill>
                  <a:srgbClr val="0000FF"/>
                </a:solidFill>
              </a:rPr>
              <a:t>if</a:t>
            </a:r>
            <a:r>
              <a:rPr lang="en-IN" sz="1600">
                <a:solidFill>
                  <a:srgbClr val="000000"/>
                </a:solidFill>
              </a:rPr>
              <a:t> iteration </a:t>
            </a:r>
            <a:r>
              <a:rPr lang="en-IN" sz="1600" b="1">
                <a:solidFill>
                  <a:srgbClr val="000080"/>
                </a:solidFill>
              </a:rPr>
              <a:t>&gt;=</a:t>
            </a:r>
            <a:r>
              <a:rPr lang="en-IN" sz="1600">
                <a:solidFill>
                  <a:srgbClr val="000000"/>
                </a:solidFill>
              </a:rPr>
              <a:t> </a:t>
            </a:r>
            <a:r>
              <a:rPr lang="en-IN" sz="1600" err="1">
                <a:solidFill>
                  <a:srgbClr val="000000"/>
                </a:solidFill>
              </a:rPr>
              <a:t>max_iter</a:t>
            </a:r>
            <a:r>
              <a:rPr lang="en-IN" sz="1600" b="1">
                <a:solidFill>
                  <a:srgbClr val="000080"/>
                </a:solidFill>
              </a:rPr>
              <a:t>:</a:t>
            </a:r>
            <a:endParaRPr lang="en-IN" sz="1600">
              <a:solidFill>
                <a:srgbClr val="000000"/>
              </a:solidFill>
            </a:endParaRPr>
          </a:p>
          <a:p>
            <a:r>
              <a:rPr lang="en-US" sz="1600">
                <a:solidFill>
                  <a:srgbClr val="000000"/>
                </a:solidFill>
              </a:rPr>
              <a:t>    </a:t>
            </a:r>
            <a:r>
              <a:rPr lang="en-US" sz="1600" b="1">
                <a:solidFill>
                  <a:srgbClr val="0000FF"/>
                </a:solidFill>
              </a:rPr>
              <a:t>raise</a:t>
            </a:r>
            <a:r>
              <a:rPr lang="en-US" sz="1600">
                <a:solidFill>
                  <a:srgbClr val="000000"/>
                </a:solidFill>
              </a:rPr>
              <a:t> </a:t>
            </a:r>
            <a:r>
              <a:rPr lang="en-US" sz="1600" b="1">
                <a:solidFill>
                  <a:srgbClr val="880088"/>
                </a:solidFill>
              </a:rPr>
              <a:t>Exception</a:t>
            </a:r>
            <a:r>
              <a:rPr lang="en-US" sz="1600" b="1">
                <a:solidFill>
                  <a:srgbClr val="000080"/>
                </a:solidFill>
              </a:rPr>
              <a:t>(</a:t>
            </a:r>
            <a:r>
              <a:rPr lang="en-US" sz="1600">
                <a:solidFill>
                  <a:srgbClr val="808080"/>
                </a:solidFill>
              </a:rPr>
              <a:t>"Did not find a valid interval"</a:t>
            </a:r>
            <a:r>
              <a:rPr lang="en-US" sz="1600" b="1">
                <a:solidFill>
                  <a:srgbClr val="000080"/>
                </a:solidFill>
              </a:rPr>
              <a:t>)</a:t>
            </a:r>
            <a:endParaRPr lang="en-US" sz="1600">
              <a:solidFill>
                <a:srgbClr val="000000"/>
              </a:solidFill>
            </a:endParaRPr>
          </a:p>
          <a:p>
            <a:r>
              <a:rPr lang="en-IN" sz="1600">
                <a:solidFill>
                  <a:srgbClr val="000000"/>
                </a:solidFill>
              </a:rPr>
              <a:t>  </a:t>
            </a:r>
            <a:r>
              <a:rPr lang="en-IN" sz="1600" b="1">
                <a:solidFill>
                  <a:srgbClr val="0000FF"/>
                </a:solidFill>
              </a:rPr>
              <a:t>return</a:t>
            </a:r>
            <a:r>
              <a:rPr lang="en-IN" sz="1600">
                <a:solidFill>
                  <a:srgbClr val="000000"/>
                </a:solidFill>
              </a:rPr>
              <a:t> </a:t>
            </a:r>
            <a:r>
              <a:rPr lang="en-IN" sz="1600" b="1">
                <a:solidFill>
                  <a:srgbClr val="000080"/>
                </a:solidFill>
              </a:rPr>
              <a:t>(</a:t>
            </a:r>
            <a:r>
              <a:rPr lang="en-IN" sz="1600">
                <a:solidFill>
                  <a:srgbClr val="000000"/>
                </a:solidFill>
              </a:rPr>
              <a:t>a</a:t>
            </a:r>
            <a:r>
              <a:rPr lang="en-IN" sz="1600" b="1">
                <a:solidFill>
                  <a:srgbClr val="000080"/>
                </a:solidFill>
              </a:rPr>
              <a:t>,</a:t>
            </a:r>
            <a:r>
              <a:rPr lang="en-IN" sz="1600">
                <a:solidFill>
                  <a:srgbClr val="000000"/>
                </a:solidFill>
              </a:rPr>
              <a:t> b</a:t>
            </a:r>
            <a:r>
              <a:rPr lang="en-IN" sz="1600" b="1">
                <a:solidFill>
                  <a:srgbClr val="000080"/>
                </a:solidFill>
              </a:rPr>
              <a:t>)</a:t>
            </a:r>
            <a:endParaRPr lang="en-IN" sz="1600">
              <a:solidFill>
                <a:srgbClr val="000000"/>
              </a:solidFill>
            </a:endParaRPr>
          </a:p>
          <a:p>
            <a:endParaRPr lang="en-IN" sz="1600">
              <a:solidFill>
                <a:srgbClr val="000000"/>
              </a:solidFill>
            </a:endParaRPr>
          </a:p>
          <a:p>
            <a:r>
              <a:rPr lang="sv-SE" sz="1600">
                <a:solidFill>
                  <a:srgbClr val="000000"/>
                </a:solidFill>
              </a:rPr>
              <a:t>bracket </a:t>
            </a:r>
            <a:r>
              <a:rPr lang="sv-SE" sz="1600" b="1">
                <a:solidFill>
                  <a:srgbClr val="000080"/>
                </a:solidFill>
              </a:rPr>
              <a:t>=</a:t>
            </a:r>
            <a:r>
              <a:rPr lang="sv-SE" sz="1600">
                <a:solidFill>
                  <a:srgbClr val="000000"/>
                </a:solidFill>
              </a:rPr>
              <a:t> bracket_root</a:t>
            </a:r>
            <a:r>
              <a:rPr lang="sv-SE" sz="1600" b="1">
                <a:solidFill>
                  <a:srgbClr val="000080"/>
                </a:solidFill>
              </a:rPr>
              <a:t>(</a:t>
            </a:r>
            <a:r>
              <a:rPr lang="sv-SE" sz="1600" b="1">
                <a:solidFill>
                  <a:srgbClr val="0000FF"/>
                </a:solidFill>
              </a:rPr>
              <a:t>lambda</a:t>
            </a:r>
            <a:r>
              <a:rPr lang="sv-SE" sz="1600">
                <a:solidFill>
                  <a:srgbClr val="000000"/>
                </a:solidFill>
              </a:rPr>
              <a:t> x</a:t>
            </a:r>
            <a:r>
              <a:rPr lang="sv-SE" sz="1600" b="1">
                <a:solidFill>
                  <a:srgbClr val="000080"/>
                </a:solidFill>
              </a:rPr>
              <a:t>:</a:t>
            </a:r>
            <a:r>
              <a:rPr lang="sv-SE" sz="1600">
                <a:solidFill>
                  <a:srgbClr val="000000"/>
                </a:solidFill>
              </a:rPr>
              <a:t>x</a:t>
            </a:r>
            <a:r>
              <a:rPr lang="sv-SE" sz="1600" b="1">
                <a:solidFill>
                  <a:srgbClr val="000080"/>
                </a:solidFill>
              </a:rPr>
              <a:t>**</a:t>
            </a:r>
            <a:r>
              <a:rPr lang="sv-SE" sz="1600">
                <a:solidFill>
                  <a:srgbClr val="FF0000"/>
                </a:solidFill>
              </a:rPr>
              <a:t>3</a:t>
            </a:r>
            <a:r>
              <a:rPr lang="sv-SE" sz="1600" b="1">
                <a:solidFill>
                  <a:srgbClr val="000080"/>
                </a:solidFill>
              </a:rPr>
              <a:t>-</a:t>
            </a:r>
            <a:r>
              <a:rPr lang="sv-SE" sz="1600">
                <a:solidFill>
                  <a:srgbClr val="FF0000"/>
                </a:solidFill>
              </a:rPr>
              <a:t>2</a:t>
            </a:r>
            <a:r>
              <a:rPr lang="sv-SE" sz="1600" b="1">
                <a:solidFill>
                  <a:srgbClr val="000080"/>
                </a:solidFill>
              </a:rPr>
              <a:t>*</a:t>
            </a:r>
            <a:r>
              <a:rPr lang="sv-SE" sz="1600">
                <a:solidFill>
                  <a:srgbClr val="000000"/>
                </a:solidFill>
              </a:rPr>
              <a:t>x</a:t>
            </a:r>
            <a:r>
              <a:rPr lang="sv-SE" sz="1600" b="1">
                <a:solidFill>
                  <a:srgbClr val="000080"/>
                </a:solidFill>
              </a:rPr>
              <a:t>**</a:t>
            </a:r>
            <a:r>
              <a:rPr lang="sv-SE" sz="1600">
                <a:solidFill>
                  <a:srgbClr val="FF0000"/>
                </a:solidFill>
              </a:rPr>
              <a:t>2</a:t>
            </a:r>
            <a:r>
              <a:rPr lang="sv-SE" sz="1600" b="1">
                <a:solidFill>
                  <a:srgbClr val="000080"/>
                </a:solidFill>
              </a:rPr>
              <a:t>+</a:t>
            </a:r>
            <a:r>
              <a:rPr lang="sv-SE" sz="1600">
                <a:solidFill>
                  <a:srgbClr val="FF0000"/>
                </a:solidFill>
              </a:rPr>
              <a:t>4</a:t>
            </a:r>
            <a:r>
              <a:rPr lang="sv-SE" sz="1600" b="1">
                <a:solidFill>
                  <a:srgbClr val="000080"/>
                </a:solidFill>
              </a:rPr>
              <a:t>,</a:t>
            </a:r>
            <a:r>
              <a:rPr lang="sv-SE" sz="1600">
                <a:solidFill>
                  <a:srgbClr val="FF0000"/>
                </a:solidFill>
              </a:rPr>
              <a:t>1.5</a:t>
            </a:r>
            <a:r>
              <a:rPr lang="sv-SE" sz="1600" b="1">
                <a:solidFill>
                  <a:srgbClr val="000080"/>
                </a:solidFill>
              </a:rPr>
              <a:t>)</a:t>
            </a:r>
            <a:endParaRPr lang="sv-SE" sz="1600">
              <a:solidFill>
                <a:srgbClr val="000000"/>
              </a:solidFill>
            </a:endParaRPr>
          </a:p>
          <a:p>
            <a:r>
              <a:rPr lang="en-IN" sz="1600" b="1">
                <a:solidFill>
                  <a:srgbClr val="880088"/>
                </a:solidFill>
              </a:rPr>
              <a:t>print</a:t>
            </a:r>
            <a:r>
              <a:rPr lang="en-IN" sz="1600" b="1">
                <a:solidFill>
                  <a:srgbClr val="000080"/>
                </a:solidFill>
              </a:rPr>
              <a:t>(</a:t>
            </a:r>
            <a:r>
              <a:rPr lang="en-IN" sz="1600">
                <a:solidFill>
                  <a:srgbClr val="808080"/>
                </a:solidFill>
              </a:rPr>
              <a:t>"Bracketed interval:"</a:t>
            </a:r>
            <a:r>
              <a:rPr lang="en-IN" sz="1600" b="1">
                <a:solidFill>
                  <a:srgbClr val="000080"/>
                </a:solidFill>
              </a:rPr>
              <a:t>,</a:t>
            </a:r>
            <a:r>
              <a:rPr lang="en-IN" sz="1600">
                <a:solidFill>
                  <a:srgbClr val="000000"/>
                </a:solidFill>
              </a:rPr>
              <a:t> bracket</a:t>
            </a:r>
            <a:r>
              <a:rPr lang="en-IN" sz="1600" b="1">
                <a:solidFill>
                  <a:srgbClr val="000080"/>
                </a:solidFill>
              </a:rPr>
              <a:t>)</a:t>
            </a:r>
            <a:endParaRPr lang="en-IN" sz="1600">
              <a:solidFill>
                <a:srgbClr val="000000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9FF5678-B34A-8901-6900-BC76A96122FF}"/>
              </a:ext>
            </a:extLst>
          </p:cNvPr>
          <p:cNvSpPr/>
          <p:nvPr/>
        </p:nvSpPr>
        <p:spPr>
          <a:xfrm>
            <a:off x="6182926" y="4775275"/>
            <a:ext cx="2534128" cy="584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IN" sz="1600">
                <a:latin typeface="Consolas" panose="020B0609020204030204" pitchFamily="49" charset="0"/>
              </a:rPr>
              <a:t>Bracketed interval: </a:t>
            </a:r>
          </a:p>
          <a:p>
            <a:r>
              <a:rPr lang="en-IN" sz="1600">
                <a:latin typeface="Consolas" panose="020B0609020204030204" pitchFamily="49" charset="0"/>
              </a:rPr>
              <a:t>(-3.62, 6.62)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5437635-B233-53D1-705A-9527205F56CF}"/>
              </a:ext>
            </a:extLst>
          </p:cNvPr>
          <p:cNvSpPr txBox="1"/>
          <p:nvPr/>
        </p:nvSpPr>
        <p:spPr>
          <a:xfrm>
            <a:off x="6090882" y="1073265"/>
            <a:ext cx="316533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/>
              <a:t>Create an interval with the initial guess as a midpoint and keep expanding till the sign change occurs</a:t>
            </a:r>
            <a:endParaRPr lang="en-IN">
              <a:latin typeface="Consolas" panose="020B0609020204030204" pitchFamily="49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C6C66A5-542F-7004-EE51-D3C937EE3FE7}"/>
              </a:ext>
            </a:extLst>
          </p:cNvPr>
          <p:cNvSpPr txBox="1"/>
          <p:nvPr/>
        </p:nvSpPr>
        <p:spPr>
          <a:xfrm>
            <a:off x="518111" y="2563291"/>
            <a:ext cx="490855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x0 </a:t>
            </a:r>
            <a:r>
              <a:rPr lang="en-US" sz="1600" b="1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en-US" sz="1600" b="0">
                <a:solidFill>
                  <a:srgbClr val="000000"/>
                </a:solidFill>
                <a:latin typeface="Consolas" panose="020B0609020204030204" pitchFamily="49" charset="0"/>
              </a:rPr>
              <a:t> a </a:t>
            </a:r>
            <a:r>
              <a:rPr lang="en-US" sz="1600" b="1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1600" b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b="1">
                <a:solidFill>
                  <a:srgbClr val="880088"/>
                </a:solidFill>
                <a:latin typeface="Consolas" panose="020B0609020204030204" pitchFamily="49" charset="0"/>
              </a:rPr>
              <a:t>abs</a:t>
            </a:r>
            <a:r>
              <a:rPr lang="en-US" sz="1600" b="1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US" sz="1600" b="0">
                <a:solidFill>
                  <a:srgbClr val="000000"/>
                </a:solidFill>
                <a:latin typeface="Consolas" panose="020B0609020204030204" pitchFamily="49" charset="0"/>
              </a:rPr>
              <a:t>fa</a:t>
            </a:r>
            <a:r>
              <a:rPr lang="en-US" sz="1600" b="1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r>
              <a:rPr lang="en-US" sz="1600" b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b="1">
                <a:solidFill>
                  <a:srgbClr val="000080"/>
                </a:solidFill>
                <a:latin typeface="Consolas" panose="020B0609020204030204" pitchFamily="49" charset="0"/>
              </a:rPr>
              <a:t>&lt;</a:t>
            </a:r>
            <a:r>
              <a:rPr lang="en-US" sz="1600" b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b="1">
                <a:solidFill>
                  <a:srgbClr val="880088"/>
                </a:solidFill>
                <a:latin typeface="Consolas" panose="020B0609020204030204" pitchFamily="49" charset="0"/>
              </a:rPr>
              <a:t>abs</a:t>
            </a:r>
            <a:r>
              <a:rPr lang="en-US" sz="1600" b="1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US" sz="1600" b="0">
                <a:solidFill>
                  <a:srgbClr val="000000"/>
                </a:solidFill>
                <a:latin typeface="Consolas" panose="020B0609020204030204" pitchFamily="49" charset="0"/>
              </a:rPr>
              <a:t>fb</a:t>
            </a:r>
            <a:r>
              <a:rPr lang="en-US" sz="1600" b="1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r>
              <a:rPr lang="en-US" sz="1600" b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b="1">
                <a:solidFill>
                  <a:srgbClr val="0000FF"/>
                </a:solidFill>
                <a:latin typeface="Consolas" panose="020B0609020204030204" pitchFamily="49" charset="0"/>
              </a:rPr>
              <a:t>else</a:t>
            </a:r>
            <a:r>
              <a:rPr lang="en-US" sz="1600" b="0">
                <a:solidFill>
                  <a:srgbClr val="000000"/>
                </a:solidFill>
                <a:latin typeface="Consolas" panose="020B0609020204030204" pitchFamily="49" charset="0"/>
              </a:rPr>
              <a:t> b</a:t>
            </a:r>
            <a:endParaRPr lang="en-IN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55BA7E38-6FE4-F0FE-C1ED-CB984C7AC602}"/>
                  </a:ext>
                </a:extLst>
              </p:cNvPr>
              <p:cNvSpPr txBox="1"/>
              <p:nvPr/>
            </p:nvSpPr>
            <p:spPr>
              <a:xfrm>
                <a:off x="6184846" y="5439967"/>
                <a:ext cx="149969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IN"/>
                  <a:t>Root is </a:t>
                </a:r>
                <a14:m>
                  <m:oMath xmlns:m="http://schemas.openxmlformats.org/officeDocument/2006/math">
                    <m:r>
                      <a:rPr lang="en-IN" i="1" dirty="0" smtClean="0">
                        <a:latin typeface="Cambria Math" panose="02040503050406030204" pitchFamily="18" charset="0"/>
                      </a:rPr>
                      <m:t>−1.13</m:t>
                    </m:r>
                  </m:oMath>
                </a14:m>
                <a:endParaRPr lang="en-IN"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55BA7E38-6FE4-F0FE-C1ED-CB984C7AC6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4846" y="5439967"/>
                <a:ext cx="1499697" cy="369332"/>
              </a:xfrm>
              <a:prstGeom prst="rect">
                <a:avLst/>
              </a:prstGeom>
              <a:blipFill>
                <a:blip r:embed="rId12"/>
                <a:stretch>
                  <a:fillRect l="-3659" t="-8197" b="-2459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Rectangle 33">
            <a:extLst>
              <a:ext uri="{FF2B5EF4-FFF2-40B4-BE49-F238E27FC236}">
                <a16:creationId xmlns:a16="http://schemas.microsoft.com/office/drawing/2014/main" id="{AEC2AACC-9803-E758-A3BB-7A44C5F68B61}"/>
              </a:ext>
            </a:extLst>
          </p:cNvPr>
          <p:cNvSpPr/>
          <p:nvPr/>
        </p:nvSpPr>
        <p:spPr>
          <a:xfrm>
            <a:off x="6182926" y="5859828"/>
            <a:ext cx="2534128" cy="584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IN" sz="1600">
                <a:latin typeface="Consolas" panose="020B0609020204030204" pitchFamily="49" charset="0"/>
              </a:rPr>
              <a:t>Bracketed interval: (-2.97, 2.15)</a:t>
            </a:r>
          </a:p>
        </p:txBody>
      </p:sp>
    </p:spTree>
    <p:extLst>
      <p:ext uri="{BB962C8B-B14F-4D97-AF65-F5344CB8AC3E}">
        <p14:creationId xmlns:p14="http://schemas.microsoft.com/office/powerpoint/2010/main" val="735458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8" grpId="0"/>
      <p:bldP spid="9" grpId="0"/>
      <p:bldP spid="10" grpId="0"/>
      <p:bldP spid="11" grpId="0"/>
      <p:bldP spid="15" grpId="0" animBg="1"/>
      <p:bldP spid="3" grpId="0"/>
      <p:bldP spid="17" grpId="0"/>
      <p:bldP spid="24" grpId="0"/>
      <p:bldP spid="25" grpId="0"/>
      <p:bldP spid="26" grpId="0" uiExpand="1" build="p" animBg="1"/>
      <p:bldP spid="27" grpId="0" animBg="1"/>
      <p:bldP spid="32" grpId="0"/>
      <p:bldP spid="33" grpId="0"/>
      <p:bldP spid="34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DE20C3-C651-7C76-A648-1B58D5E316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Root bracketing: Specify the direction</a:t>
            </a:r>
          </a:p>
        </p:txBody>
      </p:sp>
      <p:sp>
        <p:nvSpPr>
          <p:cNvPr id="26" name="Content Placeholder 1">
            <a:extLst>
              <a:ext uri="{FF2B5EF4-FFF2-40B4-BE49-F238E27FC236}">
                <a16:creationId xmlns:a16="http://schemas.microsoft.com/office/drawing/2014/main" id="{0EDFDF1C-2474-D707-3F05-85D734D8DDED}"/>
              </a:ext>
            </a:extLst>
          </p:cNvPr>
          <p:cNvSpPr txBox="1">
            <a:spLocks/>
          </p:cNvSpPr>
          <p:nvPr/>
        </p:nvSpPr>
        <p:spPr bwMode="auto">
          <a:xfrm>
            <a:off x="176052" y="1132679"/>
            <a:ext cx="7177248" cy="420132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800" kern="120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rtl="0" eaLnBrk="1" fontAlgn="base" hangingPunct="1">
              <a:spcBef>
                <a:spcPct val="20000"/>
              </a:spcBef>
              <a:spcAft>
                <a:spcPct val="0"/>
              </a:spcAft>
              <a:buFontTx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>
                <a:solidFill>
                  <a:srgbClr val="0000FF"/>
                </a:solidFill>
              </a:rPr>
              <a:t>def</a:t>
            </a:r>
            <a:r>
              <a:rPr lang="en-US" sz="1600">
                <a:solidFill>
                  <a:srgbClr val="000000"/>
                </a:solidFill>
              </a:rPr>
              <a:t> </a:t>
            </a:r>
            <a:r>
              <a:rPr lang="en-US" sz="1600" err="1">
                <a:solidFill>
                  <a:srgbClr val="FF00FF"/>
                </a:solidFill>
              </a:rPr>
              <a:t>bracket_root</a:t>
            </a:r>
            <a:r>
              <a:rPr lang="en-US" sz="1600" b="1">
                <a:solidFill>
                  <a:srgbClr val="000080"/>
                </a:solidFill>
              </a:rPr>
              <a:t>(</a:t>
            </a:r>
            <a:r>
              <a:rPr lang="en-US" sz="1600">
                <a:solidFill>
                  <a:srgbClr val="000000"/>
                </a:solidFill>
              </a:rPr>
              <a:t>f</a:t>
            </a:r>
            <a:r>
              <a:rPr lang="en-US" sz="1600" b="1">
                <a:solidFill>
                  <a:srgbClr val="000080"/>
                </a:solidFill>
              </a:rPr>
              <a:t>,</a:t>
            </a:r>
            <a:r>
              <a:rPr lang="en-US" sz="1600">
                <a:solidFill>
                  <a:srgbClr val="000000"/>
                </a:solidFill>
              </a:rPr>
              <a:t> x0</a:t>
            </a:r>
            <a:r>
              <a:rPr lang="en-US" sz="1600" b="1">
                <a:solidFill>
                  <a:srgbClr val="000080"/>
                </a:solidFill>
              </a:rPr>
              <a:t>,</a:t>
            </a:r>
            <a:r>
              <a:rPr lang="en-US" sz="1600">
                <a:solidFill>
                  <a:srgbClr val="000000"/>
                </a:solidFill>
              </a:rPr>
              <a:t> h</a:t>
            </a:r>
            <a:r>
              <a:rPr lang="en-US" sz="1600" b="1">
                <a:solidFill>
                  <a:srgbClr val="000080"/>
                </a:solidFill>
              </a:rPr>
              <a:t>=</a:t>
            </a:r>
            <a:r>
              <a:rPr lang="en-US" sz="1600">
                <a:solidFill>
                  <a:srgbClr val="FF0000"/>
                </a:solidFill>
              </a:rPr>
              <a:t>0.1</a:t>
            </a:r>
            <a:r>
              <a:rPr lang="en-US" sz="1600" b="1">
                <a:solidFill>
                  <a:srgbClr val="000080"/>
                </a:solidFill>
              </a:rPr>
              <a:t>,</a:t>
            </a:r>
            <a:r>
              <a:rPr lang="en-US" sz="1600">
                <a:solidFill>
                  <a:srgbClr val="000000"/>
                </a:solidFill>
              </a:rPr>
              <a:t> </a:t>
            </a:r>
            <a:r>
              <a:rPr lang="en-US" sz="1600" err="1">
                <a:solidFill>
                  <a:srgbClr val="000000"/>
                </a:solidFill>
              </a:rPr>
              <a:t>max_iter</a:t>
            </a:r>
            <a:r>
              <a:rPr lang="en-US" sz="1600" b="1">
                <a:solidFill>
                  <a:srgbClr val="000080"/>
                </a:solidFill>
              </a:rPr>
              <a:t>=</a:t>
            </a:r>
            <a:r>
              <a:rPr lang="en-US" sz="1600">
                <a:solidFill>
                  <a:srgbClr val="FF0000"/>
                </a:solidFill>
              </a:rPr>
              <a:t>100</a:t>
            </a:r>
            <a:r>
              <a:rPr lang="en-US" sz="1600" b="1">
                <a:solidFill>
                  <a:srgbClr val="000080"/>
                </a:solidFill>
              </a:rPr>
              <a:t>,</a:t>
            </a:r>
            <a:r>
              <a:rPr lang="en-US" sz="1600">
                <a:solidFill>
                  <a:srgbClr val="000000"/>
                </a:solidFill>
              </a:rPr>
              <a:t> direction</a:t>
            </a:r>
            <a:r>
              <a:rPr lang="en-US" sz="1600" b="1">
                <a:solidFill>
                  <a:srgbClr val="000080"/>
                </a:solidFill>
              </a:rPr>
              <a:t>=</a:t>
            </a:r>
            <a:r>
              <a:rPr lang="en-US" sz="1600">
                <a:solidFill>
                  <a:srgbClr val="FF0000"/>
                </a:solidFill>
              </a:rPr>
              <a:t>1</a:t>
            </a:r>
            <a:r>
              <a:rPr lang="en-US" sz="1600" b="1">
                <a:solidFill>
                  <a:srgbClr val="000080"/>
                </a:solidFill>
              </a:rPr>
              <a:t>):</a:t>
            </a:r>
            <a:endParaRPr lang="en-US" sz="1600">
              <a:solidFill>
                <a:srgbClr val="000000"/>
              </a:solidFill>
            </a:endParaRPr>
          </a:p>
          <a:p>
            <a:r>
              <a:rPr lang="en-IN" sz="1600">
                <a:solidFill>
                  <a:srgbClr val="000000"/>
                </a:solidFill>
              </a:rPr>
              <a:t>  a </a:t>
            </a:r>
            <a:r>
              <a:rPr lang="en-IN" sz="1600" b="1">
                <a:solidFill>
                  <a:srgbClr val="000080"/>
                </a:solidFill>
              </a:rPr>
              <a:t>=</a:t>
            </a:r>
            <a:r>
              <a:rPr lang="en-IN" sz="1600">
                <a:solidFill>
                  <a:srgbClr val="000000"/>
                </a:solidFill>
              </a:rPr>
              <a:t> x0</a:t>
            </a:r>
          </a:p>
          <a:p>
            <a:r>
              <a:rPr lang="en-IN" sz="1600">
                <a:solidFill>
                  <a:srgbClr val="000000"/>
                </a:solidFill>
              </a:rPr>
              <a:t>  fa </a:t>
            </a:r>
            <a:r>
              <a:rPr lang="en-IN" sz="1600" b="1">
                <a:solidFill>
                  <a:srgbClr val="000080"/>
                </a:solidFill>
              </a:rPr>
              <a:t>=</a:t>
            </a:r>
            <a:r>
              <a:rPr lang="en-IN" sz="1600">
                <a:solidFill>
                  <a:srgbClr val="000000"/>
                </a:solidFill>
              </a:rPr>
              <a:t> f</a:t>
            </a:r>
            <a:r>
              <a:rPr lang="en-IN" sz="1600" b="1">
                <a:solidFill>
                  <a:srgbClr val="000080"/>
                </a:solidFill>
              </a:rPr>
              <a:t>(</a:t>
            </a:r>
            <a:r>
              <a:rPr lang="en-IN" sz="1600">
                <a:solidFill>
                  <a:srgbClr val="000000"/>
                </a:solidFill>
              </a:rPr>
              <a:t>a</a:t>
            </a:r>
            <a:r>
              <a:rPr lang="en-IN" sz="1600" b="1">
                <a:solidFill>
                  <a:srgbClr val="000080"/>
                </a:solidFill>
              </a:rPr>
              <a:t>)</a:t>
            </a:r>
            <a:endParaRPr lang="en-IN" sz="1600">
              <a:solidFill>
                <a:srgbClr val="000000"/>
              </a:solidFill>
            </a:endParaRPr>
          </a:p>
          <a:p>
            <a:endParaRPr lang="en-IN" sz="1600">
              <a:solidFill>
                <a:srgbClr val="000000"/>
              </a:solidFill>
            </a:endParaRPr>
          </a:p>
          <a:p>
            <a:r>
              <a:rPr lang="en-US" sz="1600">
                <a:solidFill>
                  <a:srgbClr val="000000"/>
                </a:solidFill>
              </a:rPr>
              <a:t>  </a:t>
            </a:r>
            <a:r>
              <a:rPr lang="en-US" sz="1600" b="1">
                <a:solidFill>
                  <a:srgbClr val="0000FF"/>
                </a:solidFill>
              </a:rPr>
              <a:t>for</a:t>
            </a:r>
            <a:r>
              <a:rPr lang="en-US" sz="1600">
                <a:solidFill>
                  <a:srgbClr val="000000"/>
                </a:solidFill>
              </a:rPr>
              <a:t> _ </a:t>
            </a:r>
            <a:r>
              <a:rPr lang="en-US" sz="1600" b="1">
                <a:solidFill>
                  <a:srgbClr val="0000FF"/>
                </a:solidFill>
              </a:rPr>
              <a:t>in</a:t>
            </a:r>
            <a:r>
              <a:rPr lang="en-US" sz="1600">
                <a:solidFill>
                  <a:srgbClr val="000000"/>
                </a:solidFill>
              </a:rPr>
              <a:t> </a:t>
            </a:r>
            <a:r>
              <a:rPr lang="en-US" sz="1600" b="1">
                <a:solidFill>
                  <a:srgbClr val="880088"/>
                </a:solidFill>
              </a:rPr>
              <a:t>range</a:t>
            </a:r>
            <a:r>
              <a:rPr lang="en-US" sz="1600" b="1">
                <a:solidFill>
                  <a:srgbClr val="000080"/>
                </a:solidFill>
              </a:rPr>
              <a:t>(</a:t>
            </a:r>
            <a:r>
              <a:rPr lang="en-US" sz="1600" err="1">
                <a:solidFill>
                  <a:srgbClr val="000000"/>
                </a:solidFill>
              </a:rPr>
              <a:t>max_iter</a:t>
            </a:r>
            <a:r>
              <a:rPr lang="en-US" sz="1600" b="1">
                <a:solidFill>
                  <a:srgbClr val="000080"/>
                </a:solidFill>
              </a:rPr>
              <a:t>):</a:t>
            </a:r>
            <a:endParaRPr lang="en-US" sz="1600">
              <a:solidFill>
                <a:srgbClr val="000000"/>
              </a:solidFill>
            </a:endParaRPr>
          </a:p>
          <a:p>
            <a:r>
              <a:rPr lang="en-IN" sz="1600">
                <a:solidFill>
                  <a:srgbClr val="000000"/>
                </a:solidFill>
              </a:rPr>
              <a:t>    a </a:t>
            </a:r>
            <a:r>
              <a:rPr lang="en-IN" sz="1600" b="1">
                <a:solidFill>
                  <a:srgbClr val="000080"/>
                </a:solidFill>
              </a:rPr>
              <a:t>-=</a:t>
            </a:r>
            <a:r>
              <a:rPr lang="en-IN" sz="1600">
                <a:solidFill>
                  <a:srgbClr val="000000"/>
                </a:solidFill>
              </a:rPr>
              <a:t> h </a:t>
            </a:r>
            <a:r>
              <a:rPr lang="en-IN" sz="1600" b="1">
                <a:solidFill>
                  <a:srgbClr val="000080"/>
                </a:solidFill>
              </a:rPr>
              <a:t>*</a:t>
            </a:r>
            <a:r>
              <a:rPr lang="en-IN" sz="1600">
                <a:solidFill>
                  <a:srgbClr val="000000"/>
                </a:solidFill>
              </a:rPr>
              <a:t> direction</a:t>
            </a:r>
          </a:p>
          <a:p>
            <a:r>
              <a:rPr lang="en-IN" sz="1600">
                <a:solidFill>
                  <a:srgbClr val="000000"/>
                </a:solidFill>
              </a:rPr>
              <a:t>    fa </a:t>
            </a:r>
            <a:r>
              <a:rPr lang="en-IN" sz="1600" b="1">
                <a:solidFill>
                  <a:srgbClr val="000080"/>
                </a:solidFill>
              </a:rPr>
              <a:t>=</a:t>
            </a:r>
            <a:r>
              <a:rPr lang="en-IN" sz="1600">
                <a:solidFill>
                  <a:srgbClr val="000000"/>
                </a:solidFill>
              </a:rPr>
              <a:t> f</a:t>
            </a:r>
            <a:r>
              <a:rPr lang="en-IN" sz="1600" b="1">
                <a:solidFill>
                  <a:srgbClr val="000080"/>
                </a:solidFill>
              </a:rPr>
              <a:t>(</a:t>
            </a:r>
            <a:r>
              <a:rPr lang="en-IN" sz="1600">
                <a:solidFill>
                  <a:srgbClr val="000000"/>
                </a:solidFill>
              </a:rPr>
              <a:t>a</a:t>
            </a:r>
            <a:r>
              <a:rPr lang="en-IN" sz="1600" b="1">
                <a:solidFill>
                  <a:srgbClr val="000080"/>
                </a:solidFill>
              </a:rPr>
              <a:t>)</a:t>
            </a:r>
            <a:endParaRPr lang="en-IN" sz="1600">
              <a:solidFill>
                <a:srgbClr val="000000"/>
              </a:solidFill>
            </a:endParaRPr>
          </a:p>
          <a:p>
            <a:r>
              <a:rPr lang="en-IN" sz="1600">
                <a:solidFill>
                  <a:srgbClr val="000000"/>
                </a:solidFill>
              </a:rPr>
              <a:t>    </a:t>
            </a:r>
            <a:r>
              <a:rPr lang="en-IN" sz="1600" b="1">
                <a:solidFill>
                  <a:srgbClr val="0000FF"/>
                </a:solidFill>
              </a:rPr>
              <a:t>if</a:t>
            </a:r>
            <a:r>
              <a:rPr lang="en-IN" sz="1600">
                <a:solidFill>
                  <a:srgbClr val="000000"/>
                </a:solidFill>
              </a:rPr>
              <a:t> fa </a:t>
            </a:r>
            <a:r>
              <a:rPr lang="en-IN" sz="1600" b="1">
                <a:solidFill>
                  <a:srgbClr val="000080"/>
                </a:solidFill>
              </a:rPr>
              <a:t>*</a:t>
            </a:r>
            <a:r>
              <a:rPr lang="en-IN" sz="1600">
                <a:solidFill>
                  <a:srgbClr val="000000"/>
                </a:solidFill>
              </a:rPr>
              <a:t> direction </a:t>
            </a:r>
            <a:r>
              <a:rPr lang="en-IN" sz="1600" b="1">
                <a:solidFill>
                  <a:srgbClr val="000080"/>
                </a:solidFill>
              </a:rPr>
              <a:t>&lt;</a:t>
            </a:r>
            <a:r>
              <a:rPr lang="en-IN" sz="1600">
                <a:solidFill>
                  <a:srgbClr val="000000"/>
                </a:solidFill>
              </a:rPr>
              <a:t> </a:t>
            </a:r>
            <a:r>
              <a:rPr lang="en-IN" sz="1600">
                <a:solidFill>
                  <a:srgbClr val="FF0000"/>
                </a:solidFill>
              </a:rPr>
              <a:t>0</a:t>
            </a:r>
            <a:r>
              <a:rPr lang="en-IN" sz="1600" b="1">
                <a:solidFill>
                  <a:srgbClr val="000080"/>
                </a:solidFill>
              </a:rPr>
              <a:t>:</a:t>
            </a:r>
            <a:endParaRPr lang="en-IN" sz="1600">
              <a:solidFill>
                <a:srgbClr val="000000"/>
              </a:solidFill>
            </a:endParaRPr>
          </a:p>
          <a:p>
            <a:r>
              <a:rPr lang="en-IN" sz="1600">
                <a:solidFill>
                  <a:srgbClr val="000000"/>
                </a:solidFill>
              </a:rPr>
              <a:t>      </a:t>
            </a:r>
            <a:r>
              <a:rPr lang="en-IN" sz="1600" b="1">
                <a:solidFill>
                  <a:srgbClr val="0000FF"/>
                </a:solidFill>
              </a:rPr>
              <a:t>return</a:t>
            </a:r>
            <a:r>
              <a:rPr lang="en-IN" sz="1600">
                <a:solidFill>
                  <a:srgbClr val="000000"/>
                </a:solidFill>
              </a:rPr>
              <a:t> </a:t>
            </a:r>
            <a:r>
              <a:rPr lang="en-IN" sz="1600" b="1">
                <a:solidFill>
                  <a:srgbClr val="000080"/>
                </a:solidFill>
              </a:rPr>
              <a:t>(</a:t>
            </a:r>
            <a:r>
              <a:rPr lang="en-IN" sz="1600">
                <a:solidFill>
                  <a:srgbClr val="000000"/>
                </a:solidFill>
              </a:rPr>
              <a:t>a</a:t>
            </a:r>
            <a:r>
              <a:rPr lang="en-IN" sz="1600" b="1">
                <a:solidFill>
                  <a:srgbClr val="000080"/>
                </a:solidFill>
              </a:rPr>
              <a:t>,</a:t>
            </a:r>
            <a:r>
              <a:rPr lang="en-IN" sz="1600">
                <a:solidFill>
                  <a:srgbClr val="000000"/>
                </a:solidFill>
              </a:rPr>
              <a:t> a </a:t>
            </a:r>
            <a:r>
              <a:rPr lang="en-IN" sz="1600" b="1">
                <a:solidFill>
                  <a:srgbClr val="000080"/>
                </a:solidFill>
              </a:rPr>
              <a:t>+</a:t>
            </a:r>
            <a:r>
              <a:rPr lang="en-IN" sz="1600">
                <a:solidFill>
                  <a:srgbClr val="000000"/>
                </a:solidFill>
              </a:rPr>
              <a:t> h </a:t>
            </a:r>
            <a:r>
              <a:rPr lang="en-IN" sz="1600" b="1">
                <a:solidFill>
                  <a:srgbClr val="000080"/>
                </a:solidFill>
              </a:rPr>
              <a:t>*</a:t>
            </a:r>
            <a:r>
              <a:rPr lang="en-IN" sz="1600">
                <a:solidFill>
                  <a:srgbClr val="000000"/>
                </a:solidFill>
              </a:rPr>
              <a:t> direction</a:t>
            </a:r>
            <a:r>
              <a:rPr lang="en-IN" sz="1600" b="1">
                <a:solidFill>
                  <a:srgbClr val="000080"/>
                </a:solidFill>
              </a:rPr>
              <a:t>)</a:t>
            </a:r>
            <a:endParaRPr lang="en-IN" sz="1600">
              <a:solidFill>
                <a:srgbClr val="000000"/>
              </a:solidFill>
            </a:endParaRPr>
          </a:p>
          <a:p>
            <a:endParaRPr lang="en-IN" sz="1600">
              <a:solidFill>
                <a:srgbClr val="000000"/>
              </a:solidFill>
            </a:endParaRPr>
          </a:p>
          <a:p>
            <a:r>
              <a:rPr lang="en-US" sz="1600">
                <a:solidFill>
                  <a:srgbClr val="000000"/>
                </a:solidFill>
              </a:rPr>
              <a:t>  </a:t>
            </a:r>
            <a:r>
              <a:rPr lang="en-US" sz="1600" b="1">
                <a:solidFill>
                  <a:srgbClr val="0000FF"/>
                </a:solidFill>
              </a:rPr>
              <a:t>raise</a:t>
            </a:r>
            <a:r>
              <a:rPr lang="en-US" sz="1600">
                <a:solidFill>
                  <a:srgbClr val="000000"/>
                </a:solidFill>
              </a:rPr>
              <a:t> </a:t>
            </a:r>
            <a:r>
              <a:rPr lang="en-US" sz="1600" b="1">
                <a:solidFill>
                  <a:srgbClr val="880088"/>
                </a:solidFill>
              </a:rPr>
              <a:t>Exception</a:t>
            </a:r>
            <a:r>
              <a:rPr lang="en-US" sz="1600" b="1">
                <a:solidFill>
                  <a:srgbClr val="000080"/>
                </a:solidFill>
              </a:rPr>
              <a:t>(</a:t>
            </a:r>
            <a:r>
              <a:rPr lang="en-US" sz="1600">
                <a:solidFill>
                  <a:srgbClr val="808080"/>
                </a:solidFill>
              </a:rPr>
              <a:t>"Did not find a valid interval."</a:t>
            </a:r>
            <a:r>
              <a:rPr lang="en-US" sz="1600" b="1">
                <a:solidFill>
                  <a:srgbClr val="000080"/>
                </a:solidFill>
              </a:rPr>
              <a:t>)</a:t>
            </a:r>
          </a:p>
          <a:p>
            <a:endParaRPr lang="en-US" sz="1600">
              <a:solidFill>
                <a:srgbClr val="000000"/>
              </a:solidFill>
            </a:endParaRPr>
          </a:p>
          <a:p>
            <a:r>
              <a:rPr lang="sv-SE" sz="1600">
                <a:solidFill>
                  <a:srgbClr val="000000"/>
                </a:solidFill>
              </a:rPr>
              <a:t>bracket </a:t>
            </a:r>
            <a:r>
              <a:rPr lang="sv-SE" sz="1600" b="1">
                <a:solidFill>
                  <a:srgbClr val="000080"/>
                </a:solidFill>
              </a:rPr>
              <a:t>=</a:t>
            </a:r>
            <a:r>
              <a:rPr lang="sv-SE" sz="1600">
                <a:solidFill>
                  <a:srgbClr val="000000"/>
                </a:solidFill>
              </a:rPr>
              <a:t> bracket_root</a:t>
            </a:r>
            <a:r>
              <a:rPr lang="sv-SE" sz="1600" b="1">
                <a:solidFill>
                  <a:srgbClr val="000080"/>
                </a:solidFill>
              </a:rPr>
              <a:t>(</a:t>
            </a:r>
            <a:r>
              <a:rPr lang="sv-SE" sz="1600" b="1">
                <a:solidFill>
                  <a:srgbClr val="0000FF"/>
                </a:solidFill>
              </a:rPr>
              <a:t>lambda</a:t>
            </a:r>
            <a:r>
              <a:rPr lang="sv-SE" sz="1600">
                <a:solidFill>
                  <a:srgbClr val="000000"/>
                </a:solidFill>
              </a:rPr>
              <a:t> x</a:t>
            </a:r>
            <a:r>
              <a:rPr lang="sv-SE" sz="1600" b="1">
                <a:solidFill>
                  <a:srgbClr val="000080"/>
                </a:solidFill>
              </a:rPr>
              <a:t>:</a:t>
            </a:r>
            <a:r>
              <a:rPr lang="sv-SE" sz="1600">
                <a:solidFill>
                  <a:srgbClr val="000000"/>
                </a:solidFill>
              </a:rPr>
              <a:t>x</a:t>
            </a:r>
            <a:r>
              <a:rPr lang="sv-SE" sz="1600" b="1">
                <a:solidFill>
                  <a:srgbClr val="000080"/>
                </a:solidFill>
              </a:rPr>
              <a:t>**</a:t>
            </a:r>
            <a:r>
              <a:rPr lang="sv-SE" sz="1600">
                <a:solidFill>
                  <a:srgbClr val="FF0000"/>
                </a:solidFill>
              </a:rPr>
              <a:t>3</a:t>
            </a:r>
            <a:r>
              <a:rPr lang="sv-SE" sz="1600" b="1">
                <a:solidFill>
                  <a:srgbClr val="000080"/>
                </a:solidFill>
              </a:rPr>
              <a:t>-</a:t>
            </a:r>
            <a:r>
              <a:rPr lang="sv-SE" sz="1600">
                <a:solidFill>
                  <a:srgbClr val="FF0000"/>
                </a:solidFill>
              </a:rPr>
              <a:t>2</a:t>
            </a:r>
            <a:r>
              <a:rPr lang="sv-SE" sz="1600" b="1">
                <a:solidFill>
                  <a:srgbClr val="000080"/>
                </a:solidFill>
              </a:rPr>
              <a:t>*</a:t>
            </a:r>
            <a:r>
              <a:rPr lang="sv-SE" sz="1600">
                <a:solidFill>
                  <a:srgbClr val="000000"/>
                </a:solidFill>
              </a:rPr>
              <a:t>x</a:t>
            </a:r>
            <a:r>
              <a:rPr lang="sv-SE" sz="1600" b="1">
                <a:solidFill>
                  <a:srgbClr val="000080"/>
                </a:solidFill>
              </a:rPr>
              <a:t>**</a:t>
            </a:r>
            <a:r>
              <a:rPr lang="sv-SE" sz="1600">
                <a:solidFill>
                  <a:srgbClr val="FF0000"/>
                </a:solidFill>
              </a:rPr>
              <a:t>2</a:t>
            </a:r>
            <a:r>
              <a:rPr lang="sv-SE" sz="1600" b="1">
                <a:solidFill>
                  <a:srgbClr val="000080"/>
                </a:solidFill>
              </a:rPr>
              <a:t>+</a:t>
            </a:r>
            <a:r>
              <a:rPr lang="sv-SE" sz="1600">
                <a:solidFill>
                  <a:srgbClr val="FF0000"/>
                </a:solidFill>
              </a:rPr>
              <a:t>4</a:t>
            </a:r>
            <a:r>
              <a:rPr lang="sv-SE" sz="1600" b="1">
                <a:solidFill>
                  <a:srgbClr val="000080"/>
                </a:solidFill>
              </a:rPr>
              <a:t>,</a:t>
            </a:r>
            <a:r>
              <a:rPr lang="sv-SE" sz="1600">
                <a:solidFill>
                  <a:srgbClr val="FF0000"/>
                </a:solidFill>
              </a:rPr>
              <a:t>1.5</a:t>
            </a:r>
            <a:r>
              <a:rPr lang="sv-SE" sz="1600" b="1">
                <a:solidFill>
                  <a:srgbClr val="000080"/>
                </a:solidFill>
              </a:rPr>
              <a:t>)</a:t>
            </a:r>
            <a:endParaRPr lang="sv-SE" sz="1600">
              <a:solidFill>
                <a:srgbClr val="000000"/>
              </a:solidFill>
            </a:endParaRPr>
          </a:p>
          <a:p>
            <a:r>
              <a:rPr lang="en-IN" sz="1600" b="1">
                <a:solidFill>
                  <a:srgbClr val="880088"/>
                </a:solidFill>
              </a:rPr>
              <a:t>print</a:t>
            </a:r>
            <a:r>
              <a:rPr lang="en-IN" sz="1600" b="1">
                <a:solidFill>
                  <a:srgbClr val="000080"/>
                </a:solidFill>
              </a:rPr>
              <a:t>(</a:t>
            </a:r>
            <a:r>
              <a:rPr lang="en-IN" sz="1600">
                <a:solidFill>
                  <a:srgbClr val="808080"/>
                </a:solidFill>
              </a:rPr>
              <a:t>"Bracketed interval:"</a:t>
            </a:r>
            <a:r>
              <a:rPr lang="en-IN" sz="1600" b="1">
                <a:solidFill>
                  <a:srgbClr val="000080"/>
                </a:solidFill>
              </a:rPr>
              <a:t>,</a:t>
            </a:r>
            <a:r>
              <a:rPr lang="en-IN" sz="1600">
                <a:solidFill>
                  <a:srgbClr val="000000"/>
                </a:solidFill>
              </a:rPr>
              <a:t> bracket</a:t>
            </a:r>
            <a:r>
              <a:rPr lang="en-IN" sz="1600" b="1">
                <a:solidFill>
                  <a:srgbClr val="000080"/>
                </a:solidFill>
              </a:rPr>
              <a:t>)</a:t>
            </a:r>
            <a:endParaRPr lang="en-IN" sz="1600">
              <a:solidFill>
                <a:srgbClr val="000000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9FF5678-B34A-8901-6900-BC76A96122FF}"/>
              </a:ext>
            </a:extLst>
          </p:cNvPr>
          <p:cNvSpPr/>
          <p:nvPr/>
        </p:nvSpPr>
        <p:spPr>
          <a:xfrm>
            <a:off x="176052" y="5562025"/>
            <a:ext cx="7177248" cy="3385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IN" sz="1600">
                <a:latin typeface="Consolas" panose="020B0609020204030204" pitchFamily="49" charset="0"/>
              </a:rPr>
              <a:t>Bracketed interval: (-1.2000000000000004, -1.1000000000000003)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209807E-64C2-4F53-88AC-C1D0DE6B4BFF}"/>
                  </a:ext>
                </a:extLst>
              </p:cNvPr>
              <p:cNvSpPr txBox="1"/>
              <p:nvPr/>
            </p:nvSpPr>
            <p:spPr>
              <a:xfrm>
                <a:off x="2374846" y="6128604"/>
                <a:ext cx="149969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IN"/>
                  <a:t>Root is </a:t>
                </a:r>
                <a14:m>
                  <m:oMath xmlns:m="http://schemas.openxmlformats.org/officeDocument/2006/math">
                    <m:r>
                      <a:rPr lang="en-IN" i="1" dirty="0" smtClean="0">
                        <a:latin typeface="Cambria Math" panose="02040503050406030204" pitchFamily="18" charset="0"/>
                      </a:rPr>
                      <m:t>−1.13</m:t>
                    </m:r>
                  </m:oMath>
                </a14:m>
                <a:endParaRPr lang="en-IN"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209807E-64C2-4F53-88AC-C1D0DE6B4B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4846" y="6128604"/>
                <a:ext cx="1499697" cy="369332"/>
              </a:xfrm>
              <a:prstGeom prst="rect">
                <a:avLst/>
              </a:prstGeom>
              <a:blipFill>
                <a:blip r:embed="rId2"/>
                <a:stretch>
                  <a:fillRect l="-3659" t="-8197" b="-2459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8357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uiExpand="1" build="p" animBg="1"/>
      <p:bldP spid="27" grpId="0" animBg="1"/>
      <p:bldP spid="16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DE20C3-C651-7C76-A648-1B58D5E316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Root bracketing: Optimal</a:t>
            </a:r>
          </a:p>
        </p:txBody>
      </p:sp>
      <p:sp>
        <p:nvSpPr>
          <p:cNvPr id="26" name="Content Placeholder 1">
            <a:extLst>
              <a:ext uri="{FF2B5EF4-FFF2-40B4-BE49-F238E27FC236}">
                <a16:creationId xmlns:a16="http://schemas.microsoft.com/office/drawing/2014/main" id="{0EDFDF1C-2474-D707-3F05-85D734D8DDED}"/>
              </a:ext>
            </a:extLst>
          </p:cNvPr>
          <p:cNvSpPr txBox="1">
            <a:spLocks/>
          </p:cNvSpPr>
          <p:nvPr/>
        </p:nvSpPr>
        <p:spPr bwMode="auto">
          <a:xfrm>
            <a:off x="176052" y="1132679"/>
            <a:ext cx="7278848" cy="442934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800" kern="120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rtl="0" eaLnBrk="1" fontAlgn="base" hangingPunct="1">
              <a:spcBef>
                <a:spcPct val="20000"/>
              </a:spcBef>
              <a:spcAft>
                <a:spcPct val="0"/>
              </a:spcAft>
              <a:buFontTx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600" b="1">
                <a:solidFill>
                  <a:srgbClr val="0000FF"/>
                </a:solidFill>
              </a:rPr>
              <a:t>def</a:t>
            </a:r>
            <a:r>
              <a:rPr lang="en-IN" sz="1600">
                <a:solidFill>
                  <a:srgbClr val="000000"/>
                </a:solidFill>
              </a:rPr>
              <a:t> </a:t>
            </a:r>
            <a:r>
              <a:rPr lang="en-IN" sz="1600" err="1">
                <a:solidFill>
                  <a:srgbClr val="FF00FF"/>
                </a:solidFill>
              </a:rPr>
              <a:t>bracket_root</a:t>
            </a:r>
            <a:r>
              <a:rPr lang="en-IN" sz="1600" b="1">
                <a:solidFill>
                  <a:srgbClr val="000080"/>
                </a:solidFill>
              </a:rPr>
              <a:t>(</a:t>
            </a:r>
            <a:r>
              <a:rPr lang="en-IN" sz="1600">
                <a:solidFill>
                  <a:srgbClr val="000000"/>
                </a:solidFill>
              </a:rPr>
              <a:t>f</a:t>
            </a:r>
            <a:r>
              <a:rPr lang="en-IN" sz="1600" b="1">
                <a:solidFill>
                  <a:srgbClr val="000080"/>
                </a:solidFill>
              </a:rPr>
              <a:t>,</a:t>
            </a:r>
            <a:r>
              <a:rPr lang="en-IN" sz="1600">
                <a:solidFill>
                  <a:srgbClr val="000000"/>
                </a:solidFill>
              </a:rPr>
              <a:t> x0</a:t>
            </a:r>
            <a:r>
              <a:rPr lang="en-IN" sz="1600" b="1">
                <a:solidFill>
                  <a:srgbClr val="000080"/>
                </a:solidFill>
              </a:rPr>
              <a:t>,</a:t>
            </a:r>
            <a:r>
              <a:rPr lang="en-IN" sz="1600">
                <a:solidFill>
                  <a:srgbClr val="000000"/>
                </a:solidFill>
              </a:rPr>
              <a:t> h</a:t>
            </a:r>
            <a:r>
              <a:rPr lang="en-IN" sz="1600" b="1">
                <a:solidFill>
                  <a:srgbClr val="000080"/>
                </a:solidFill>
              </a:rPr>
              <a:t>=</a:t>
            </a:r>
            <a:r>
              <a:rPr lang="en-IN" sz="1600">
                <a:solidFill>
                  <a:srgbClr val="FF0000"/>
                </a:solidFill>
              </a:rPr>
              <a:t>0.1</a:t>
            </a:r>
            <a:r>
              <a:rPr lang="en-IN" sz="1600" b="1">
                <a:solidFill>
                  <a:srgbClr val="000080"/>
                </a:solidFill>
              </a:rPr>
              <a:t>,</a:t>
            </a:r>
            <a:r>
              <a:rPr lang="en-IN" sz="1600">
                <a:solidFill>
                  <a:srgbClr val="000000"/>
                </a:solidFill>
              </a:rPr>
              <a:t> </a:t>
            </a:r>
            <a:r>
              <a:rPr lang="en-IN" sz="1600" err="1">
                <a:solidFill>
                  <a:srgbClr val="000000"/>
                </a:solidFill>
              </a:rPr>
              <a:t>max_iter</a:t>
            </a:r>
            <a:r>
              <a:rPr lang="en-IN" sz="1600" b="1">
                <a:solidFill>
                  <a:srgbClr val="000080"/>
                </a:solidFill>
              </a:rPr>
              <a:t>=</a:t>
            </a:r>
            <a:r>
              <a:rPr lang="en-IN" sz="1600">
                <a:solidFill>
                  <a:srgbClr val="FF0000"/>
                </a:solidFill>
              </a:rPr>
              <a:t>100</a:t>
            </a:r>
            <a:r>
              <a:rPr lang="en-IN" sz="1600" b="1">
                <a:solidFill>
                  <a:srgbClr val="000080"/>
                </a:solidFill>
              </a:rPr>
              <a:t>):</a:t>
            </a:r>
            <a:endParaRPr lang="en-IN" sz="1600">
              <a:solidFill>
                <a:srgbClr val="000000"/>
              </a:solidFill>
            </a:endParaRPr>
          </a:p>
          <a:p>
            <a:r>
              <a:rPr lang="en-IN" sz="1600">
                <a:solidFill>
                  <a:srgbClr val="000000"/>
                </a:solidFill>
              </a:rPr>
              <a:t>  direction</a:t>
            </a:r>
            <a:r>
              <a:rPr lang="en-IN" sz="1600" b="1">
                <a:solidFill>
                  <a:srgbClr val="000080"/>
                </a:solidFill>
              </a:rPr>
              <a:t>=</a:t>
            </a:r>
            <a:r>
              <a:rPr lang="en-IN" sz="1600">
                <a:solidFill>
                  <a:srgbClr val="FF0000"/>
                </a:solidFill>
              </a:rPr>
              <a:t>1</a:t>
            </a:r>
            <a:endParaRPr lang="en-IN" sz="1600">
              <a:solidFill>
                <a:srgbClr val="000000"/>
              </a:solidFill>
            </a:endParaRPr>
          </a:p>
          <a:p>
            <a:r>
              <a:rPr lang="en-IN" sz="1600">
                <a:solidFill>
                  <a:srgbClr val="000000"/>
                </a:solidFill>
              </a:rPr>
              <a:t>  a </a:t>
            </a:r>
            <a:r>
              <a:rPr lang="en-IN" sz="1600" b="1">
                <a:solidFill>
                  <a:srgbClr val="000080"/>
                </a:solidFill>
              </a:rPr>
              <a:t>=</a:t>
            </a:r>
            <a:r>
              <a:rPr lang="en-IN" sz="1600">
                <a:solidFill>
                  <a:srgbClr val="000000"/>
                </a:solidFill>
              </a:rPr>
              <a:t> x0; fa </a:t>
            </a:r>
            <a:r>
              <a:rPr lang="en-IN" sz="1600" b="1">
                <a:solidFill>
                  <a:srgbClr val="000080"/>
                </a:solidFill>
              </a:rPr>
              <a:t>=</a:t>
            </a:r>
            <a:r>
              <a:rPr lang="en-IN" sz="1600">
                <a:solidFill>
                  <a:srgbClr val="000000"/>
                </a:solidFill>
              </a:rPr>
              <a:t> f</a:t>
            </a:r>
            <a:r>
              <a:rPr lang="en-IN" sz="1600" b="1">
                <a:solidFill>
                  <a:srgbClr val="000080"/>
                </a:solidFill>
              </a:rPr>
              <a:t>(</a:t>
            </a:r>
            <a:r>
              <a:rPr lang="en-IN" sz="1600">
                <a:solidFill>
                  <a:srgbClr val="000000"/>
                </a:solidFill>
              </a:rPr>
              <a:t>a</a:t>
            </a:r>
            <a:r>
              <a:rPr lang="en-IN" sz="1600" b="1">
                <a:solidFill>
                  <a:srgbClr val="000080"/>
                </a:solidFill>
              </a:rPr>
              <a:t>)</a:t>
            </a:r>
            <a:endParaRPr lang="en-IN" sz="1600">
              <a:solidFill>
                <a:srgbClr val="000000"/>
              </a:solidFill>
            </a:endParaRPr>
          </a:p>
          <a:p>
            <a:r>
              <a:rPr lang="en-IN" sz="1600">
                <a:solidFill>
                  <a:srgbClr val="000000"/>
                </a:solidFill>
              </a:rPr>
              <a:t>  b </a:t>
            </a:r>
            <a:r>
              <a:rPr lang="en-IN" sz="1600" b="1">
                <a:solidFill>
                  <a:srgbClr val="000080"/>
                </a:solidFill>
              </a:rPr>
              <a:t>=</a:t>
            </a:r>
            <a:r>
              <a:rPr lang="en-IN" sz="1600">
                <a:solidFill>
                  <a:srgbClr val="000000"/>
                </a:solidFill>
              </a:rPr>
              <a:t> x0 </a:t>
            </a:r>
            <a:r>
              <a:rPr lang="en-IN" sz="1600" b="1">
                <a:solidFill>
                  <a:srgbClr val="000080"/>
                </a:solidFill>
              </a:rPr>
              <a:t>+</a:t>
            </a:r>
            <a:r>
              <a:rPr lang="en-IN" sz="1600">
                <a:solidFill>
                  <a:srgbClr val="000000"/>
                </a:solidFill>
              </a:rPr>
              <a:t> h </a:t>
            </a:r>
            <a:r>
              <a:rPr lang="en-IN" sz="1600" b="1">
                <a:solidFill>
                  <a:srgbClr val="000080"/>
                </a:solidFill>
              </a:rPr>
              <a:t>*</a:t>
            </a:r>
            <a:r>
              <a:rPr lang="en-IN" sz="1600">
                <a:solidFill>
                  <a:srgbClr val="000000"/>
                </a:solidFill>
              </a:rPr>
              <a:t> direction; fb </a:t>
            </a:r>
            <a:r>
              <a:rPr lang="en-IN" sz="1600" b="1">
                <a:solidFill>
                  <a:srgbClr val="000080"/>
                </a:solidFill>
              </a:rPr>
              <a:t>=</a:t>
            </a:r>
            <a:r>
              <a:rPr lang="en-IN" sz="1600">
                <a:solidFill>
                  <a:srgbClr val="000000"/>
                </a:solidFill>
              </a:rPr>
              <a:t> f</a:t>
            </a:r>
            <a:r>
              <a:rPr lang="en-IN" sz="1600" b="1">
                <a:solidFill>
                  <a:srgbClr val="000080"/>
                </a:solidFill>
              </a:rPr>
              <a:t>(</a:t>
            </a:r>
            <a:r>
              <a:rPr lang="en-IN" sz="1600">
                <a:solidFill>
                  <a:srgbClr val="000000"/>
                </a:solidFill>
              </a:rPr>
              <a:t>b</a:t>
            </a:r>
            <a:r>
              <a:rPr lang="en-IN" sz="1600" b="1">
                <a:solidFill>
                  <a:srgbClr val="000080"/>
                </a:solidFill>
              </a:rPr>
              <a:t>)</a:t>
            </a:r>
            <a:endParaRPr lang="en-IN" sz="1600">
              <a:solidFill>
                <a:srgbClr val="000000"/>
              </a:solidFill>
            </a:endParaRPr>
          </a:p>
          <a:p>
            <a:r>
              <a:rPr lang="en-US" sz="1600">
                <a:solidFill>
                  <a:srgbClr val="000000"/>
                </a:solidFill>
              </a:rPr>
              <a:t>  </a:t>
            </a:r>
            <a:r>
              <a:rPr lang="en-US" sz="1600" b="1">
                <a:solidFill>
                  <a:srgbClr val="0000FF"/>
                </a:solidFill>
              </a:rPr>
              <a:t>if</a:t>
            </a:r>
            <a:r>
              <a:rPr lang="en-US" sz="1600">
                <a:solidFill>
                  <a:srgbClr val="000000"/>
                </a:solidFill>
              </a:rPr>
              <a:t> </a:t>
            </a:r>
            <a:r>
              <a:rPr lang="en-US" sz="1600" b="1">
                <a:solidFill>
                  <a:srgbClr val="880088"/>
                </a:solidFill>
              </a:rPr>
              <a:t>abs</a:t>
            </a:r>
            <a:r>
              <a:rPr lang="en-US" sz="1600" b="1">
                <a:solidFill>
                  <a:srgbClr val="000080"/>
                </a:solidFill>
              </a:rPr>
              <a:t>(</a:t>
            </a:r>
            <a:r>
              <a:rPr lang="en-US" sz="1600">
                <a:solidFill>
                  <a:srgbClr val="000000"/>
                </a:solidFill>
              </a:rPr>
              <a:t>fa</a:t>
            </a:r>
            <a:r>
              <a:rPr lang="en-US" sz="1600" b="1">
                <a:solidFill>
                  <a:srgbClr val="000080"/>
                </a:solidFill>
              </a:rPr>
              <a:t>)</a:t>
            </a:r>
            <a:r>
              <a:rPr lang="en-US" sz="1600">
                <a:solidFill>
                  <a:srgbClr val="000000"/>
                </a:solidFill>
              </a:rPr>
              <a:t> </a:t>
            </a:r>
            <a:r>
              <a:rPr lang="en-US" sz="1600" b="1">
                <a:solidFill>
                  <a:srgbClr val="000080"/>
                </a:solidFill>
              </a:rPr>
              <a:t>&lt;</a:t>
            </a:r>
            <a:r>
              <a:rPr lang="en-US" sz="1600">
                <a:solidFill>
                  <a:srgbClr val="000000"/>
                </a:solidFill>
              </a:rPr>
              <a:t> </a:t>
            </a:r>
            <a:r>
              <a:rPr lang="en-US" sz="1600" b="1">
                <a:solidFill>
                  <a:srgbClr val="880088"/>
                </a:solidFill>
              </a:rPr>
              <a:t>abs</a:t>
            </a:r>
            <a:r>
              <a:rPr lang="en-US" sz="1600" b="1">
                <a:solidFill>
                  <a:srgbClr val="000080"/>
                </a:solidFill>
              </a:rPr>
              <a:t>(</a:t>
            </a:r>
            <a:r>
              <a:rPr lang="en-US" sz="1600">
                <a:solidFill>
                  <a:srgbClr val="000000"/>
                </a:solidFill>
              </a:rPr>
              <a:t>fb</a:t>
            </a:r>
            <a:r>
              <a:rPr lang="en-US" sz="1600" b="1">
                <a:solidFill>
                  <a:srgbClr val="000080"/>
                </a:solidFill>
              </a:rPr>
              <a:t>):</a:t>
            </a:r>
            <a:endParaRPr lang="en-US" sz="1600">
              <a:solidFill>
                <a:srgbClr val="000000"/>
              </a:solidFill>
            </a:endParaRPr>
          </a:p>
          <a:p>
            <a:r>
              <a:rPr lang="en-IN" sz="1600">
                <a:solidFill>
                  <a:srgbClr val="000000"/>
                </a:solidFill>
              </a:rPr>
              <a:t>    direction </a:t>
            </a:r>
            <a:r>
              <a:rPr lang="en-IN" sz="1600" b="1">
                <a:solidFill>
                  <a:srgbClr val="000080"/>
                </a:solidFill>
              </a:rPr>
              <a:t>=</a:t>
            </a:r>
            <a:r>
              <a:rPr lang="en-IN" sz="1600">
                <a:solidFill>
                  <a:srgbClr val="000000"/>
                </a:solidFill>
              </a:rPr>
              <a:t> </a:t>
            </a:r>
            <a:r>
              <a:rPr lang="en-IN" sz="1600" b="1">
                <a:solidFill>
                  <a:srgbClr val="000080"/>
                </a:solidFill>
              </a:rPr>
              <a:t>-</a:t>
            </a:r>
            <a:r>
              <a:rPr lang="en-IN" sz="1600">
                <a:solidFill>
                  <a:srgbClr val="000000"/>
                </a:solidFill>
              </a:rPr>
              <a:t>direction</a:t>
            </a:r>
          </a:p>
          <a:p>
            <a:r>
              <a:rPr lang="en-IN" sz="1600">
                <a:solidFill>
                  <a:srgbClr val="000000"/>
                </a:solidFill>
              </a:rPr>
              <a:t>    b </a:t>
            </a:r>
            <a:r>
              <a:rPr lang="en-IN" sz="1600" b="1">
                <a:solidFill>
                  <a:srgbClr val="000080"/>
                </a:solidFill>
              </a:rPr>
              <a:t>=</a:t>
            </a:r>
            <a:r>
              <a:rPr lang="en-IN" sz="1600">
                <a:solidFill>
                  <a:srgbClr val="000000"/>
                </a:solidFill>
              </a:rPr>
              <a:t> x0 </a:t>
            </a:r>
            <a:r>
              <a:rPr lang="en-IN" sz="1600" b="1">
                <a:solidFill>
                  <a:srgbClr val="000080"/>
                </a:solidFill>
              </a:rPr>
              <a:t>+</a:t>
            </a:r>
            <a:r>
              <a:rPr lang="en-IN" sz="1600">
                <a:solidFill>
                  <a:srgbClr val="000000"/>
                </a:solidFill>
              </a:rPr>
              <a:t> h </a:t>
            </a:r>
            <a:r>
              <a:rPr lang="en-IN" sz="1600" b="1">
                <a:solidFill>
                  <a:srgbClr val="000080"/>
                </a:solidFill>
              </a:rPr>
              <a:t>*</a:t>
            </a:r>
            <a:r>
              <a:rPr lang="en-IN" sz="1600">
                <a:solidFill>
                  <a:srgbClr val="000000"/>
                </a:solidFill>
              </a:rPr>
              <a:t> direction; fb </a:t>
            </a:r>
            <a:r>
              <a:rPr lang="en-IN" sz="1600" b="1">
                <a:solidFill>
                  <a:srgbClr val="000080"/>
                </a:solidFill>
              </a:rPr>
              <a:t>=</a:t>
            </a:r>
            <a:r>
              <a:rPr lang="en-IN" sz="1600">
                <a:solidFill>
                  <a:srgbClr val="000000"/>
                </a:solidFill>
              </a:rPr>
              <a:t> f</a:t>
            </a:r>
            <a:r>
              <a:rPr lang="en-IN" sz="1600" b="1">
                <a:solidFill>
                  <a:srgbClr val="000080"/>
                </a:solidFill>
              </a:rPr>
              <a:t>(</a:t>
            </a:r>
            <a:r>
              <a:rPr lang="en-IN" sz="1600">
                <a:solidFill>
                  <a:srgbClr val="000000"/>
                </a:solidFill>
              </a:rPr>
              <a:t>b</a:t>
            </a:r>
            <a:r>
              <a:rPr lang="en-IN" sz="1600" b="1">
                <a:solidFill>
                  <a:srgbClr val="000080"/>
                </a:solidFill>
              </a:rPr>
              <a:t>)</a:t>
            </a:r>
            <a:endParaRPr lang="en-IN" sz="1600">
              <a:solidFill>
                <a:srgbClr val="000000"/>
              </a:solidFill>
            </a:endParaRPr>
          </a:p>
          <a:p>
            <a:r>
              <a:rPr lang="en-US" sz="1600">
                <a:solidFill>
                  <a:srgbClr val="000000"/>
                </a:solidFill>
              </a:rPr>
              <a:t>  </a:t>
            </a:r>
            <a:r>
              <a:rPr lang="en-US" sz="1600" b="1">
                <a:solidFill>
                  <a:srgbClr val="0000FF"/>
                </a:solidFill>
              </a:rPr>
              <a:t>for</a:t>
            </a:r>
            <a:r>
              <a:rPr lang="en-US" sz="1600">
                <a:solidFill>
                  <a:srgbClr val="000000"/>
                </a:solidFill>
              </a:rPr>
              <a:t> _ </a:t>
            </a:r>
            <a:r>
              <a:rPr lang="en-US" sz="1600" b="1">
                <a:solidFill>
                  <a:srgbClr val="0000FF"/>
                </a:solidFill>
              </a:rPr>
              <a:t>in</a:t>
            </a:r>
            <a:r>
              <a:rPr lang="en-US" sz="1600">
                <a:solidFill>
                  <a:srgbClr val="000000"/>
                </a:solidFill>
              </a:rPr>
              <a:t> </a:t>
            </a:r>
            <a:r>
              <a:rPr lang="en-US" sz="1600" b="1">
                <a:solidFill>
                  <a:srgbClr val="880088"/>
                </a:solidFill>
              </a:rPr>
              <a:t>range</a:t>
            </a:r>
            <a:r>
              <a:rPr lang="en-US" sz="1600" b="1">
                <a:solidFill>
                  <a:srgbClr val="000080"/>
                </a:solidFill>
              </a:rPr>
              <a:t>(</a:t>
            </a:r>
            <a:r>
              <a:rPr lang="en-US" sz="1600" err="1">
                <a:solidFill>
                  <a:srgbClr val="000000"/>
                </a:solidFill>
              </a:rPr>
              <a:t>max_iter</a:t>
            </a:r>
            <a:r>
              <a:rPr lang="en-US" sz="1600" b="1">
                <a:solidFill>
                  <a:srgbClr val="000080"/>
                </a:solidFill>
              </a:rPr>
              <a:t>):</a:t>
            </a:r>
            <a:endParaRPr lang="en-US" sz="1600">
              <a:solidFill>
                <a:srgbClr val="000000"/>
              </a:solidFill>
            </a:endParaRPr>
          </a:p>
          <a:p>
            <a:r>
              <a:rPr lang="en-IN" sz="1600">
                <a:solidFill>
                  <a:srgbClr val="000000"/>
                </a:solidFill>
              </a:rPr>
              <a:t>    </a:t>
            </a:r>
            <a:r>
              <a:rPr lang="en-IN" sz="1600" b="1">
                <a:solidFill>
                  <a:srgbClr val="0000FF"/>
                </a:solidFill>
              </a:rPr>
              <a:t>if</a:t>
            </a:r>
            <a:r>
              <a:rPr lang="en-IN" sz="1600">
                <a:solidFill>
                  <a:srgbClr val="000000"/>
                </a:solidFill>
              </a:rPr>
              <a:t> fb </a:t>
            </a:r>
            <a:r>
              <a:rPr lang="en-IN" sz="1600" b="1">
                <a:solidFill>
                  <a:srgbClr val="000080"/>
                </a:solidFill>
              </a:rPr>
              <a:t>*</a:t>
            </a:r>
            <a:r>
              <a:rPr lang="en-IN" sz="1600">
                <a:solidFill>
                  <a:srgbClr val="000000"/>
                </a:solidFill>
              </a:rPr>
              <a:t> fa </a:t>
            </a:r>
            <a:r>
              <a:rPr lang="en-IN" sz="1600" b="1">
                <a:solidFill>
                  <a:srgbClr val="000080"/>
                </a:solidFill>
              </a:rPr>
              <a:t>&lt;</a:t>
            </a:r>
            <a:r>
              <a:rPr lang="en-IN" sz="1600">
                <a:solidFill>
                  <a:srgbClr val="000000"/>
                </a:solidFill>
              </a:rPr>
              <a:t> </a:t>
            </a:r>
            <a:r>
              <a:rPr lang="en-IN" sz="1600">
                <a:solidFill>
                  <a:srgbClr val="FF0000"/>
                </a:solidFill>
              </a:rPr>
              <a:t>0</a:t>
            </a:r>
            <a:r>
              <a:rPr lang="en-IN" sz="1600" b="1">
                <a:solidFill>
                  <a:srgbClr val="000080"/>
                </a:solidFill>
              </a:rPr>
              <a:t>:</a:t>
            </a:r>
            <a:endParaRPr lang="en-IN" sz="1600">
              <a:solidFill>
                <a:srgbClr val="000000"/>
              </a:solidFill>
            </a:endParaRPr>
          </a:p>
          <a:p>
            <a:r>
              <a:rPr lang="en-IN" sz="1600">
                <a:solidFill>
                  <a:srgbClr val="000000"/>
                </a:solidFill>
              </a:rPr>
              <a:t>        </a:t>
            </a:r>
            <a:r>
              <a:rPr lang="en-IN" sz="1600" b="1">
                <a:solidFill>
                  <a:srgbClr val="0000FF"/>
                </a:solidFill>
              </a:rPr>
              <a:t>return</a:t>
            </a:r>
            <a:r>
              <a:rPr lang="en-IN" sz="1600">
                <a:solidFill>
                  <a:srgbClr val="000000"/>
                </a:solidFill>
              </a:rPr>
              <a:t> </a:t>
            </a:r>
            <a:r>
              <a:rPr lang="en-IN" sz="1600" b="1">
                <a:solidFill>
                  <a:srgbClr val="000080"/>
                </a:solidFill>
              </a:rPr>
              <a:t>(</a:t>
            </a:r>
            <a:r>
              <a:rPr lang="en-IN" sz="1600">
                <a:solidFill>
                  <a:srgbClr val="000000"/>
                </a:solidFill>
              </a:rPr>
              <a:t>a</a:t>
            </a:r>
            <a:r>
              <a:rPr lang="en-IN" sz="1600" b="1">
                <a:solidFill>
                  <a:srgbClr val="000080"/>
                </a:solidFill>
              </a:rPr>
              <a:t>,</a:t>
            </a:r>
            <a:r>
              <a:rPr lang="en-IN" sz="1600">
                <a:solidFill>
                  <a:srgbClr val="000000"/>
                </a:solidFill>
              </a:rPr>
              <a:t> b</a:t>
            </a:r>
            <a:r>
              <a:rPr lang="en-IN" sz="1600" b="1">
                <a:solidFill>
                  <a:srgbClr val="000080"/>
                </a:solidFill>
              </a:rPr>
              <a:t>)</a:t>
            </a:r>
            <a:endParaRPr lang="en-IN" sz="1600">
              <a:solidFill>
                <a:srgbClr val="000000"/>
              </a:solidFill>
            </a:endParaRPr>
          </a:p>
          <a:p>
            <a:r>
              <a:rPr lang="en-IN" sz="1600">
                <a:solidFill>
                  <a:srgbClr val="000000"/>
                </a:solidFill>
              </a:rPr>
              <a:t>    a</a:t>
            </a:r>
            <a:r>
              <a:rPr lang="en-IN" sz="1600" b="1">
                <a:solidFill>
                  <a:srgbClr val="000080"/>
                </a:solidFill>
              </a:rPr>
              <a:t>,</a:t>
            </a:r>
            <a:r>
              <a:rPr lang="en-IN" sz="1600">
                <a:solidFill>
                  <a:srgbClr val="000000"/>
                </a:solidFill>
              </a:rPr>
              <a:t> b </a:t>
            </a:r>
            <a:r>
              <a:rPr lang="en-IN" sz="1600" b="1">
                <a:solidFill>
                  <a:srgbClr val="000080"/>
                </a:solidFill>
              </a:rPr>
              <a:t>=</a:t>
            </a:r>
            <a:r>
              <a:rPr lang="en-IN" sz="1600">
                <a:solidFill>
                  <a:srgbClr val="000000"/>
                </a:solidFill>
              </a:rPr>
              <a:t> b</a:t>
            </a:r>
            <a:r>
              <a:rPr lang="en-IN" sz="1600" b="1">
                <a:solidFill>
                  <a:srgbClr val="000080"/>
                </a:solidFill>
              </a:rPr>
              <a:t>,</a:t>
            </a:r>
            <a:r>
              <a:rPr lang="en-IN" sz="1600">
                <a:solidFill>
                  <a:srgbClr val="000000"/>
                </a:solidFill>
              </a:rPr>
              <a:t> b </a:t>
            </a:r>
            <a:r>
              <a:rPr lang="en-IN" sz="1600" b="1">
                <a:solidFill>
                  <a:srgbClr val="000080"/>
                </a:solidFill>
              </a:rPr>
              <a:t>+</a:t>
            </a:r>
            <a:r>
              <a:rPr lang="en-IN" sz="1600">
                <a:solidFill>
                  <a:srgbClr val="000000"/>
                </a:solidFill>
              </a:rPr>
              <a:t> h </a:t>
            </a:r>
            <a:r>
              <a:rPr lang="en-IN" sz="1600" b="1">
                <a:solidFill>
                  <a:srgbClr val="000080"/>
                </a:solidFill>
              </a:rPr>
              <a:t>*</a:t>
            </a:r>
            <a:r>
              <a:rPr lang="en-IN" sz="1600">
                <a:solidFill>
                  <a:srgbClr val="000000"/>
                </a:solidFill>
              </a:rPr>
              <a:t> direction</a:t>
            </a:r>
          </a:p>
          <a:p>
            <a:r>
              <a:rPr lang="it-IT" sz="1600">
                <a:solidFill>
                  <a:srgbClr val="000000"/>
                </a:solidFill>
              </a:rPr>
              <a:t>    fa</a:t>
            </a:r>
            <a:r>
              <a:rPr lang="it-IT" sz="1600" b="1">
                <a:solidFill>
                  <a:srgbClr val="000080"/>
                </a:solidFill>
              </a:rPr>
              <a:t>,</a:t>
            </a:r>
            <a:r>
              <a:rPr lang="it-IT" sz="1600">
                <a:solidFill>
                  <a:srgbClr val="000000"/>
                </a:solidFill>
              </a:rPr>
              <a:t> fb </a:t>
            </a:r>
            <a:r>
              <a:rPr lang="it-IT" sz="1600" b="1">
                <a:solidFill>
                  <a:srgbClr val="000080"/>
                </a:solidFill>
              </a:rPr>
              <a:t>=</a:t>
            </a:r>
            <a:r>
              <a:rPr lang="it-IT" sz="1600">
                <a:solidFill>
                  <a:srgbClr val="000000"/>
                </a:solidFill>
              </a:rPr>
              <a:t> fb</a:t>
            </a:r>
            <a:r>
              <a:rPr lang="it-IT" sz="1600" b="1">
                <a:solidFill>
                  <a:srgbClr val="000080"/>
                </a:solidFill>
              </a:rPr>
              <a:t>,</a:t>
            </a:r>
            <a:r>
              <a:rPr lang="it-IT" sz="1600">
                <a:solidFill>
                  <a:srgbClr val="000000"/>
                </a:solidFill>
              </a:rPr>
              <a:t> f</a:t>
            </a:r>
            <a:r>
              <a:rPr lang="it-IT" sz="1600" b="1">
                <a:solidFill>
                  <a:srgbClr val="000080"/>
                </a:solidFill>
              </a:rPr>
              <a:t>(</a:t>
            </a:r>
            <a:r>
              <a:rPr lang="it-IT" sz="1600">
                <a:solidFill>
                  <a:srgbClr val="000000"/>
                </a:solidFill>
              </a:rPr>
              <a:t>b</a:t>
            </a:r>
            <a:r>
              <a:rPr lang="it-IT" sz="1600" b="1">
                <a:solidFill>
                  <a:srgbClr val="000080"/>
                </a:solidFill>
              </a:rPr>
              <a:t>)</a:t>
            </a:r>
            <a:endParaRPr lang="it-IT" sz="1600">
              <a:solidFill>
                <a:srgbClr val="000000"/>
              </a:solidFill>
            </a:endParaRPr>
          </a:p>
          <a:p>
            <a:r>
              <a:rPr lang="en-US" sz="1600">
                <a:solidFill>
                  <a:srgbClr val="000000"/>
                </a:solidFill>
              </a:rPr>
              <a:t>  </a:t>
            </a:r>
            <a:r>
              <a:rPr lang="en-US" sz="1600" b="1">
                <a:solidFill>
                  <a:srgbClr val="0000FF"/>
                </a:solidFill>
              </a:rPr>
              <a:t>raise</a:t>
            </a:r>
            <a:r>
              <a:rPr lang="en-US" sz="1600">
                <a:solidFill>
                  <a:srgbClr val="000000"/>
                </a:solidFill>
              </a:rPr>
              <a:t> </a:t>
            </a:r>
            <a:r>
              <a:rPr lang="en-US" sz="1600" b="1">
                <a:solidFill>
                  <a:srgbClr val="880088"/>
                </a:solidFill>
              </a:rPr>
              <a:t>Exception</a:t>
            </a:r>
            <a:r>
              <a:rPr lang="en-US" sz="1600" b="1">
                <a:solidFill>
                  <a:srgbClr val="000080"/>
                </a:solidFill>
              </a:rPr>
              <a:t>(</a:t>
            </a:r>
            <a:r>
              <a:rPr lang="en-US" sz="1600">
                <a:solidFill>
                  <a:srgbClr val="808080"/>
                </a:solidFill>
              </a:rPr>
              <a:t>"Did not find a valid interval."</a:t>
            </a:r>
            <a:r>
              <a:rPr lang="en-US" sz="1600" b="1">
                <a:solidFill>
                  <a:srgbClr val="000080"/>
                </a:solidFill>
              </a:rPr>
              <a:t>)</a:t>
            </a:r>
          </a:p>
          <a:p>
            <a:r>
              <a:rPr lang="sv-SE" sz="1600">
                <a:solidFill>
                  <a:srgbClr val="000000"/>
                </a:solidFill>
              </a:rPr>
              <a:t>bracket </a:t>
            </a:r>
            <a:r>
              <a:rPr lang="sv-SE" sz="1600" b="1">
                <a:solidFill>
                  <a:srgbClr val="000080"/>
                </a:solidFill>
              </a:rPr>
              <a:t>=</a:t>
            </a:r>
            <a:r>
              <a:rPr lang="sv-SE" sz="1600">
                <a:solidFill>
                  <a:srgbClr val="000000"/>
                </a:solidFill>
              </a:rPr>
              <a:t> bracket_root</a:t>
            </a:r>
            <a:r>
              <a:rPr lang="sv-SE" sz="1600" b="1">
                <a:solidFill>
                  <a:srgbClr val="000080"/>
                </a:solidFill>
              </a:rPr>
              <a:t>(</a:t>
            </a:r>
            <a:r>
              <a:rPr lang="sv-SE" sz="1600" b="1">
                <a:solidFill>
                  <a:srgbClr val="0000FF"/>
                </a:solidFill>
              </a:rPr>
              <a:t>lambda</a:t>
            </a:r>
            <a:r>
              <a:rPr lang="sv-SE" sz="1600">
                <a:solidFill>
                  <a:srgbClr val="000000"/>
                </a:solidFill>
              </a:rPr>
              <a:t> x</a:t>
            </a:r>
            <a:r>
              <a:rPr lang="sv-SE" sz="1600" b="1">
                <a:solidFill>
                  <a:srgbClr val="000080"/>
                </a:solidFill>
              </a:rPr>
              <a:t>:</a:t>
            </a:r>
            <a:r>
              <a:rPr lang="sv-SE" sz="1600">
                <a:solidFill>
                  <a:srgbClr val="000000"/>
                </a:solidFill>
              </a:rPr>
              <a:t>x</a:t>
            </a:r>
            <a:r>
              <a:rPr lang="sv-SE" sz="1600" b="1">
                <a:solidFill>
                  <a:srgbClr val="000080"/>
                </a:solidFill>
              </a:rPr>
              <a:t>**</a:t>
            </a:r>
            <a:r>
              <a:rPr lang="sv-SE" sz="1600">
                <a:solidFill>
                  <a:srgbClr val="FF0000"/>
                </a:solidFill>
              </a:rPr>
              <a:t>3</a:t>
            </a:r>
            <a:r>
              <a:rPr lang="sv-SE" sz="1600" b="1">
                <a:solidFill>
                  <a:srgbClr val="000080"/>
                </a:solidFill>
              </a:rPr>
              <a:t>-</a:t>
            </a:r>
            <a:r>
              <a:rPr lang="sv-SE" sz="1600">
                <a:solidFill>
                  <a:srgbClr val="FF0000"/>
                </a:solidFill>
              </a:rPr>
              <a:t>2</a:t>
            </a:r>
            <a:r>
              <a:rPr lang="sv-SE" sz="1600" b="1">
                <a:solidFill>
                  <a:srgbClr val="000080"/>
                </a:solidFill>
              </a:rPr>
              <a:t>*</a:t>
            </a:r>
            <a:r>
              <a:rPr lang="sv-SE" sz="1600">
                <a:solidFill>
                  <a:srgbClr val="000000"/>
                </a:solidFill>
              </a:rPr>
              <a:t>x</a:t>
            </a:r>
            <a:r>
              <a:rPr lang="sv-SE" sz="1600" b="1">
                <a:solidFill>
                  <a:srgbClr val="000080"/>
                </a:solidFill>
              </a:rPr>
              <a:t>**</a:t>
            </a:r>
            <a:r>
              <a:rPr lang="sv-SE" sz="1600">
                <a:solidFill>
                  <a:srgbClr val="FF0000"/>
                </a:solidFill>
              </a:rPr>
              <a:t>2</a:t>
            </a:r>
            <a:r>
              <a:rPr lang="sv-SE" sz="1600" b="1">
                <a:solidFill>
                  <a:srgbClr val="000080"/>
                </a:solidFill>
              </a:rPr>
              <a:t>+</a:t>
            </a:r>
            <a:r>
              <a:rPr lang="sv-SE" sz="1600">
                <a:solidFill>
                  <a:srgbClr val="FF0000"/>
                </a:solidFill>
              </a:rPr>
              <a:t>4</a:t>
            </a:r>
            <a:r>
              <a:rPr lang="sv-SE" sz="1600" b="1">
                <a:solidFill>
                  <a:srgbClr val="000080"/>
                </a:solidFill>
              </a:rPr>
              <a:t>,</a:t>
            </a:r>
            <a:r>
              <a:rPr lang="sv-SE" sz="1600">
                <a:solidFill>
                  <a:srgbClr val="FF0000"/>
                </a:solidFill>
              </a:rPr>
              <a:t>1.5</a:t>
            </a:r>
            <a:r>
              <a:rPr lang="sv-SE" sz="1600" b="1">
                <a:solidFill>
                  <a:srgbClr val="000080"/>
                </a:solidFill>
              </a:rPr>
              <a:t>)</a:t>
            </a:r>
            <a:endParaRPr lang="sv-SE" sz="1600">
              <a:solidFill>
                <a:srgbClr val="000000"/>
              </a:solidFill>
            </a:endParaRPr>
          </a:p>
          <a:p>
            <a:r>
              <a:rPr lang="en-IN" sz="1600" b="1">
                <a:solidFill>
                  <a:srgbClr val="880088"/>
                </a:solidFill>
              </a:rPr>
              <a:t>print</a:t>
            </a:r>
            <a:r>
              <a:rPr lang="en-IN" sz="1600" b="1">
                <a:solidFill>
                  <a:srgbClr val="000080"/>
                </a:solidFill>
              </a:rPr>
              <a:t>(</a:t>
            </a:r>
            <a:r>
              <a:rPr lang="en-IN" sz="1600">
                <a:solidFill>
                  <a:srgbClr val="808080"/>
                </a:solidFill>
              </a:rPr>
              <a:t>"Bracketed interval:"</a:t>
            </a:r>
            <a:r>
              <a:rPr lang="en-IN" sz="1600" b="1">
                <a:solidFill>
                  <a:srgbClr val="000080"/>
                </a:solidFill>
              </a:rPr>
              <a:t>,</a:t>
            </a:r>
            <a:r>
              <a:rPr lang="en-IN" sz="1600">
                <a:solidFill>
                  <a:srgbClr val="000000"/>
                </a:solidFill>
              </a:rPr>
              <a:t> bracket</a:t>
            </a:r>
            <a:r>
              <a:rPr lang="en-IN" sz="1600" b="1">
                <a:solidFill>
                  <a:srgbClr val="000080"/>
                </a:solidFill>
              </a:rPr>
              <a:t>)</a:t>
            </a:r>
            <a:endParaRPr lang="en-IN" sz="1600">
              <a:solidFill>
                <a:srgbClr val="000000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9FF5678-B34A-8901-6900-BC76A96122FF}"/>
              </a:ext>
            </a:extLst>
          </p:cNvPr>
          <p:cNvSpPr/>
          <p:nvPr/>
        </p:nvSpPr>
        <p:spPr>
          <a:xfrm>
            <a:off x="176052" y="5767850"/>
            <a:ext cx="7278848" cy="3385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IN" sz="1600">
                <a:latin typeface="Consolas" panose="020B0609020204030204" pitchFamily="49" charset="0"/>
              </a:rPr>
              <a:t>Bracketed interval: (-1.1000000000000003, -1.2000000000000004)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73C4AF0-2616-176D-1F25-2791DCC897F3}"/>
                  </a:ext>
                </a:extLst>
              </p:cNvPr>
              <p:cNvSpPr txBox="1"/>
              <p:nvPr/>
            </p:nvSpPr>
            <p:spPr>
              <a:xfrm>
                <a:off x="2717746" y="6127563"/>
                <a:ext cx="149969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IN"/>
                  <a:t>Root is </a:t>
                </a:r>
                <a14:m>
                  <m:oMath xmlns:m="http://schemas.openxmlformats.org/officeDocument/2006/math">
                    <m:r>
                      <a:rPr lang="en-IN" i="1" dirty="0" smtClean="0">
                        <a:latin typeface="Cambria Math" panose="02040503050406030204" pitchFamily="18" charset="0"/>
                      </a:rPr>
                      <m:t>−1.13</m:t>
                    </m:r>
                  </m:oMath>
                </a14:m>
                <a:endParaRPr lang="en-IN"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73C4AF0-2616-176D-1F25-2791DCC897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7746" y="6127563"/>
                <a:ext cx="1499697" cy="369332"/>
              </a:xfrm>
              <a:prstGeom prst="rect">
                <a:avLst/>
              </a:prstGeom>
              <a:blipFill>
                <a:blip r:embed="rId2"/>
                <a:stretch>
                  <a:fillRect l="-3659" t="-8197" b="-2459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725845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99B96C-952B-8933-F550-2ED4B0198A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Newton-Raphson method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5DC49B25-885F-7CF2-F0DD-1BC66831B7DE}"/>
              </a:ext>
            </a:extLst>
          </p:cNvPr>
          <p:cNvGrpSpPr/>
          <p:nvPr/>
        </p:nvGrpSpPr>
        <p:grpSpPr>
          <a:xfrm>
            <a:off x="2013" y="2193513"/>
            <a:ext cx="8978090" cy="1999202"/>
            <a:chOff x="-48826" y="2458382"/>
            <a:chExt cx="8978090" cy="199920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2598C9B2-4E3E-6705-8523-1F0AF15D42F3}"/>
                    </a:ext>
                  </a:extLst>
                </p:cNvPr>
                <p:cNvSpPr txBox="1"/>
                <p:nvPr/>
              </p:nvSpPr>
              <p:spPr>
                <a:xfrm>
                  <a:off x="460215" y="2487544"/>
                  <a:ext cx="61200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18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IN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sz="1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IN" sz="1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IN"/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2598C9B2-4E3E-6705-8523-1F0AF15D42F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0215" y="2487544"/>
                  <a:ext cx="612000" cy="369332"/>
                </a:xfrm>
                <a:prstGeom prst="rect">
                  <a:avLst/>
                </a:prstGeom>
                <a:blipFill>
                  <a:blip r:embed="rId2"/>
                  <a:stretch>
                    <a:fillRect l="-3000" b="-13333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" name="Connector: Elbow 3">
              <a:extLst>
                <a:ext uri="{FF2B5EF4-FFF2-40B4-BE49-F238E27FC236}">
                  <a16:creationId xmlns:a16="http://schemas.microsoft.com/office/drawing/2014/main" id="{D0EF7FFA-FEC5-E272-8568-697B320C4F6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9690" y="2619006"/>
              <a:ext cx="0" cy="1759385"/>
            </a:xfrm>
            <a:prstGeom prst="straightConnector1">
              <a:avLst/>
            </a:prstGeom>
            <a:ln>
              <a:tailEnd type="stealth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Connector: Elbow 3">
              <a:extLst>
                <a:ext uri="{FF2B5EF4-FFF2-40B4-BE49-F238E27FC236}">
                  <a16:creationId xmlns:a16="http://schemas.microsoft.com/office/drawing/2014/main" id="{F570992C-C845-A831-BC72-1AB9187FC0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1475" y="3500438"/>
              <a:ext cx="8401050" cy="0"/>
            </a:xfrm>
            <a:prstGeom prst="straightConnector1">
              <a:avLst/>
            </a:prstGeom>
            <a:ln>
              <a:tailEnd type="stealth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3B2D1A16-8F65-C5D0-F9C4-501FCA9D9B80}"/>
                    </a:ext>
                  </a:extLst>
                </p:cNvPr>
                <p:cNvSpPr txBox="1"/>
                <p:nvPr/>
              </p:nvSpPr>
              <p:spPr>
                <a:xfrm>
                  <a:off x="2583918" y="3147715"/>
                  <a:ext cx="61200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IN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1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IN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IN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3B2D1A16-8F65-C5D0-F9C4-501FCA9D9B8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83918" y="3147715"/>
                  <a:ext cx="612000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988DF36A-8614-FF59-8068-C5AC09C73256}"/>
                    </a:ext>
                  </a:extLst>
                </p:cNvPr>
                <p:cNvSpPr txBox="1"/>
                <p:nvPr/>
              </p:nvSpPr>
              <p:spPr>
                <a:xfrm>
                  <a:off x="8466525" y="3500321"/>
                  <a:ext cx="462739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IN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988DF36A-8614-FF59-8068-C5AC09C7325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66525" y="3500321"/>
                  <a:ext cx="462739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1730E1F2-32E5-6565-19EA-ACC45B4A852F}"/>
                    </a:ext>
                  </a:extLst>
                </p:cNvPr>
                <p:cNvSpPr txBox="1"/>
                <p:nvPr/>
              </p:nvSpPr>
              <p:spPr>
                <a:xfrm>
                  <a:off x="7447079" y="3463642"/>
                  <a:ext cx="61200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IN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IN" i="1" dirty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IN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1730E1F2-32E5-6565-19EA-ACC45B4A852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47079" y="3463642"/>
                  <a:ext cx="612000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9A93A4C5-35B4-8BA3-7BF4-0C890BB3054C}"/>
                    </a:ext>
                  </a:extLst>
                </p:cNvPr>
                <p:cNvSpPr txBox="1"/>
                <p:nvPr/>
              </p:nvSpPr>
              <p:spPr>
                <a:xfrm>
                  <a:off x="-48826" y="3320087"/>
                  <a:ext cx="61200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IN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9A93A4C5-35B4-8BA3-7BF4-0C890BB3054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48826" y="3320087"/>
                  <a:ext cx="612000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C985E6DD-BC1D-6056-3722-8C0EC705B84D}"/>
                    </a:ext>
                  </a:extLst>
                </p:cNvPr>
                <p:cNvSpPr txBox="1"/>
                <p:nvPr/>
              </p:nvSpPr>
              <p:spPr>
                <a:xfrm>
                  <a:off x="2500958" y="4088252"/>
                  <a:ext cx="61200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18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IN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IN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sz="18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IN" sz="1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IN" sz="1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IN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C985E6DD-BC1D-6056-3722-8C0EC705B8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00958" y="4088252"/>
                  <a:ext cx="612000" cy="369332"/>
                </a:xfrm>
                <a:prstGeom prst="rect">
                  <a:avLst/>
                </a:prstGeom>
                <a:blipFill>
                  <a:blip r:embed="rId7"/>
                  <a:stretch>
                    <a:fillRect l="-3000" r="-14000" b="-13115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19EC722-BC1F-A53D-890A-22893791D4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72600" y="3501450"/>
              <a:ext cx="0" cy="576000"/>
            </a:xfrm>
            <a:prstGeom prst="line">
              <a:avLst/>
            </a:prstGeom>
            <a:ln w="254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AEBB9498-3695-9C0D-E42E-B6ECF3F553FD}"/>
                    </a:ext>
                  </a:extLst>
                </p:cNvPr>
                <p:cNvSpPr txBox="1"/>
                <p:nvPr/>
              </p:nvSpPr>
              <p:spPr>
                <a:xfrm>
                  <a:off x="7260184" y="2458382"/>
                  <a:ext cx="61200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18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IN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IN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i="1" dirty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IN" i="1" dirty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  <m:r>
                          <a:rPr lang="en-IN" sz="1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IN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AEBB9498-3695-9C0D-E42E-B6ECF3F553F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60184" y="2458382"/>
                  <a:ext cx="612000" cy="369332"/>
                </a:xfrm>
                <a:prstGeom prst="rect">
                  <a:avLst/>
                </a:prstGeom>
                <a:blipFill>
                  <a:blip r:embed="rId8"/>
                  <a:stretch>
                    <a:fillRect l="-2970" r="-13861" b="-13333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Flowchart: Document 7">
              <a:extLst>
                <a:ext uri="{FF2B5EF4-FFF2-40B4-BE49-F238E27FC236}">
                  <a16:creationId xmlns:a16="http://schemas.microsoft.com/office/drawing/2014/main" id="{A7FB82B2-39BA-E9B2-AB26-FBCEEACB6B83}"/>
                </a:ext>
              </a:extLst>
            </p:cNvPr>
            <p:cNvSpPr/>
            <p:nvPr/>
          </p:nvSpPr>
          <p:spPr>
            <a:xfrm flipV="1">
              <a:off x="371475" y="2822830"/>
              <a:ext cx="8247456" cy="1288384"/>
            </a:xfrm>
            <a:custGeom>
              <a:avLst/>
              <a:gdLst>
                <a:gd name="connsiteX0" fmla="*/ 0 w 21600"/>
                <a:gd name="connsiteY0" fmla="*/ 0 h 21600"/>
                <a:gd name="connsiteX1" fmla="*/ 21600 w 21600"/>
                <a:gd name="connsiteY1" fmla="*/ 0 h 21600"/>
                <a:gd name="connsiteX2" fmla="*/ 21600 w 21600"/>
                <a:gd name="connsiteY2" fmla="*/ 17322 h 21600"/>
                <a:gd name="connsiteX3" fmla="*/ 0 w 21600"/>
                <a:gd name="connsiteY3" fmla="*/ 20172 h 21600"/>
                <a:gd name="connsiteX4" fmla="*/ 0 w 21600"/>
                <a:gd name="connsiteY4" fmla="*/ 0 h 21600"/>
                <a:gd name="connsiteX0" fmla="*/ 0 w 21600"/>
                <a:gd name="connsiteY0" fmla="*/ 0 h 25841"/>
                <a:gd name="connsiteX1" fmla="*/ 21600 w 21600"/>
                <a:gd name="connsiteY1" fmla="*/ 0 h 25841"/>
                <a:gd name="connsiteX2" fmla="*/ 21600 w 21600"/>
                <a:gd name="connsiteY2" fmla="*/ 25841 h 25841"/>
                <a:gd name="connsiteX3" fmla="*/ 0 w 21600"/>
                <a:gd name="connsiteY3" fmla="*/ 20172 h 25841"/>
                <a:gd name="connsiteX4" fmla="*/ 0 w 21600"/>
                <a:gd name="connsiteY4" fmla="*/ 0 h 25841"/>
                <a:gd name="connsiteX0" fmla="*/ 0 w 21600"/>
                <a:gd name="connsiteY0" fmla="*/ 0 h 25841"/>
                <a:gd name="connsiteX1" fmla="*/ 21600 w 21600"/>
                <a:gd name="connsiteY1" fmla="*/ 0 h 25841"/>
                <a:gd name="connsiteX2" fmla="*/ 21600 w 21600"/>
                <a:gd name="connsiteY2" fmla="*/ 25841 h 25841"/>
                <a:gd name="connsiteX3" fmla="*/ 24 w 21600"/>
                <a:gd name="connsiteY3" fmla="*/ 14841 h 25841"/>
                <a:gd name="connsiteX4" fmla="*/ 0 w 21600"/>
                <a:gd name="connsiteY4" fmla="*/ 0 h 25841"/>
                <a:gd name="connsiteX0" fmla="*/ 0 w 21600"/>
                <a:gd name="connsiteY0" fmla="*/ 0 h 25841"/>
                <a:gd name="connsiteX1" fmla="*/ 21600 w 21600"/>
                <a:gd name="connsiteY1" fmla="*/ 0 h 25841"/>
                <a:gd name="connsiteX2" fmla="*/ 21600 w 21600"/>
                <a:gd name="connsiteY2" fmla="*/ 25841 h 25841"/>
                <a:gd name="connsiteX3" fmla="*/ 24 w 21600"/>
                <a:gd name="connsiteY3" fmla="*/ 14841 h 25841"/>
                <a:gd name="connsiteX4" fmla="*/ 0 w 21600"/>
                <a:gd name="connsiteY4" fmla="*/ 0 h 25841"/>
                <a:gd name="connsiteX0" fmla="*/ 0 w 21576"/>
                <a:gd name="connsiteY0" fmla="*/ 14841 h 25841"/>
                <a:gd name="connsiteX1" fmla="*/ 21576 w 21576"/>
                <a:gd name="connsiteY1" fmla="*/ 0 h 25841"/>
                <a:gd name="connsiteX2" fmla="*/ 21576 w 21576"/>
                <a:gd name="connsiteY2" fmla="*/ 25841 h 25841"/>
                <a:gd name="connsiteX3" fmla="*/ 0 w 21576"/>
                <a:gd name="connsiteY3" fmla="*/ 14841 h 25841"/>
                <a:gd name="connsiteX0" fmla="*/ 21576 w 22296"/>
                <a:gd name="connsiteY0" fmla="*/ 0 h 25841"/>
                <a:gd name="connsiteX1" fmla="*/ 21576 w 22296"/>
                <a:gd name="connsiteY1" fmla="*/ 25841 h 25841"/>
                <a:gd name="connsiteX2" fmla="*/ 0 w 22296"/>
                <a:gd name="connsiteY2" fmla="*/ 14841 h 25841"/>
                <a:gd name="connsiteX3" fmla="*/ 22296 w 22296"/>
                <a:gd name="connsiteY3" fmla="*/ 1583 h 25841"/>
                <a:gd name="connsiteX0" fmla="*/ 24711 w 24711"/>
                <a:gd name="connsiteY0" fmla="*/ 24016 h 24258"/>
                <a:gd name="connsiteX1" fmla="*/ 21576 w 24711"/>
                <a:gd name="connsiteY1" fmla="*/ 24258 h 24258"/>
                <a:gd name="connsiteX2" fmla="*/ 0 w 24711"/>
                <a:gd name="connsiteY2" fmla="*/ 13258 h 24258"/>
                <a:gd name="connsiteX3" fmla="*/ 22296 w 24711"/>
                <a:gd name="connsiteY3" fmla="*/ 0 h 24258"/>
                <a:gd name="connsiteX0" fmla="*/ 27804 w 27804"/>
                <a:gd name="connsiteY0" fmla="*/ 17275 h 17517"/>
                <a:gd name="connsiteX1" fmla="*/ 24669 w 27804"/>
                <a:gd name="connsiteY1" fmla="*/ 17517 h 17517"/>
                <a:gd name="connsiteX2" fmla="*/ 3093 w 27804"/>
                <a:gd name="connsiteY2" fmla="*/ 6517 h 17517"/>
                <a:gd name="connsiteX3" fmla="*/ 0 w 27804"/>
                <a:gd name="connsiteY3" fmla="*/ 0 h 17517"/>
                <a:gd name="connsiteX0" fmla="*/ 27804 w 27804"/>
                <a:gd name="connsiteY0" fmla="*/ 17275 h 17517"/>
                <a:gd name="connsiteX1" fmla="*/ 24669 w 27804"/>
                <a:gd name="connsiteY1" fmla="*/ 17517 h 17517"/>
                <a:gd name="connsiteX2" fmla="*/ 3093 w 27804"/>
                <a:gd name="connsiteY2" fmla="*/ 6517 h 17517"/>
                <a:gd name="connsiteX3" fmla="*/ 0 w 27804"/>
                <a:gd name="connsiteY3" fmla="*/ 0 h 17517"/>
                <a:gd name="connsiteX0" fmla="*/ 28080 w 28080"/>
                <a:gd name="connsiteY0" fmla="*/ 11292 h 11534"/>
                <a:gd name="connsiteX1" fmla="*/ 24945 w 28080"/>
                <a:gd name="connsiteY1" fmla="*/ 11534 h 11534"/>
                <a:gd name="connsiteX2" fmla="*/ 3369 w 28080"/>
                <a:gd name="connsiteY2" fmla="*/ 534 h 11534"/>
                <a:gd name="connsiteX3" fmla="*/ 0 w 28080"/>
                <a:gd name="connsiteY3" fmla="*/ 0 h 11534"/>
                <a:gd name="connsiteX0" fmla="*/ 28080 w 28080"/>
                <a:gd name="connsiteY0" fmla="*/ 16500 h 16742"/>
                <a:gd name="connsiteX1" fmla="*/ 24945 w 28080"/>
                <a:gd name="connsiteY1" fmla="*/ 16742 h 16742"/>
                <a:gd name="connsiteX2" fmla="*/ 3999 w 28080"/>
                <a:gd name="connsiteY2" fmla="*/ 4 h 16742"/>
                <a:gd name="connsiteX3" fmla="*/ 0 w 28080"/>
                <a:gd name="connsiteY3" fmla="*/ 5208 h 16742"/>
                <a:gd name="connsiteX0" fmla="*/ 28350 w 28350"/>
                <a:gd name="connsiteY0" fmla="*/ 20196 h 20438"/>
                <a:gd name="connsiteX1" fmla="*/ 25215 w 28350"/>
                <a:gd name="connsiteY1" fmla="*/ 20438 h 20438"/>
                <a:gd name="connsiteX2" fmla="*/ 4269 w 28350"/>
                <a:gd name="connsiteY2" fmla="*/ 3700 h 20438"/>
                <a:gd name="connsiteX3" fmla="*/ 0 w 28350"/>
                <a:gd name="connsiteY3" fmla="*/ 0 h 20438"/>
                <a:gd name="connsiteX0" fmla="*/ 28350 w 28350"/>
                <a:gd name="connsiteY0" fmla="*/ 20485 h 20727"/>
                <a:gd name="connsiteX1" fmla="*/ 25215 w 28350"/>
                <a:gd name="connsiteY1" fmla="*/ 20727 h 20727"/>
                <a:gd name="connsiteX2" fmla="*/ 8229 w 28350"/>
                <a:gd name="connsiteY2" fmla="*/ 32 h 20727"/>
                <a:gd name="connsiteX3" fmla="*/ 0 w 28350"/>
                <a:gd name="connsiteY3" fmla="*/ 289 h 20727"/>
                <a:gd name="connsiteX0" fmla="*/ 28260 w 28260"/>
                <a:gd name="connsiteY0" fmla="*/ 20458 h 20700"/>
                <a:gd name="connsiteX1" fmla="*/ 25125 w 28260"/>
                <a:gd name="connsiteY1" fmla="*/ 20700 h 20700"/>
                <a:gd name="connsiteX2" fmla="*/ 8139 w 28260"/>
                <a:gd name="connsiteY2" fmla="*/ 5 h 20700"/>
                <a:gd name="connsiteX3" fmla="*/ 0 w 28260"/>
                <a:gd name="connsiteY3" fmla="*/ 4417 h 20700"/>
                <a:gd name="connsiteX0" fmla="*/ 28260 w 28260"/>
                <a:gd name="connsiteY0" fmla="*/ 20453 h 20695"/>
                <a:gd name="connsiteX1" fmla="*/ 25125 w 28260"/>
                <a:gd name="connsiteY1" fmla="*/ 20695 h 20695"/>
                <a:gd name="connsiteX2" fmla="*/ 8139 w 28260"/>
                <a:gd name="connsiteY2" fmla="*/ 0 h 20695"/>
                <a:gd name="connsiteX3" fmla="*/ 0 w 28260"/>
                <a:gd name="connsiteY3" fmla="*/ 4412 h 20695"/>
                <a:gd name="connsiteX0" fmla="*/ 28260 w 28260"/>
                <a:gd name="connsiteY0" fmla="*/ 20528 h 20770"/>
                <a:gd name="connsiteX1" fmla="*/ 25125 w 28260"/>
                <a:gd name="connsiteY1" fmla="*/ 20770 h 20770"/>
                <a:gd name="connsiteX2" fmla="*/ 8139 w 28260"/>
                <a:gd name="connsiteY2" fmla="*/ 75 h 20770"/>
                <a:gd name="connsiteX3" fmla="*/ 0 w 28260"/>
                <a:gd name="connsiteY3" fmla="*/ 4487 h 20770"/>
                <a:gd name="connsiteX0" fmla="*/ 28260 w 28260"/>
                <a:gd name="connsiteY0" fmla="*/ 20453 h 22166"/>
                <a:gd name="connsiteX1" fmla="*/ 25125 w 28260"/>
                <a:gd name="connsiteY1" fmla="*/ 20695 h 22166"/>
                <a:gd name="connsiteX2" fmla="*/ 8139 w 28260"/>
                <a:gd name="connsiteY2" fmla="*/ 0 h 22166"/>
                <a:gd name="connsiteX3" fmla="*/ 0 w 28260"/>
                <a:gd name="connsiteY3" fmla="*/ 4412 h 22166"/>
                <a:gd name="connsiteX0" fmla="*/ 28260 w 28260"/>
                <a:gd name="connsiteY0" fmla="*/ 20453 h 22166"/>
                <a:gd name="connsiteX1" fmla="*/ 25125 w 28260"/>
                <a:gd name="connsiteY1" fmla="*/ 20695 h 22166"/>
                <a:gd name="connsiteX2" fmla="*/ 8139 w 28260"/>
                <a:gd name="connsiteY2" fmla="*/ 0 h 22166"/>
                <a:gd name="connsiteX3" fmla="*/ 0 w 28260"/>
                <a:gd name="connsiteY3" fmla="*/ 4412 h 22166"/>
                <a:gd name="connsiteX0" fmla="*/ 28260 w 28260"/>
                <a:gd name="connsiteY0" fmla="*/ 20453 h 22166"/>
                <a:gd name="connsiteX1" fmla="*/ 25125 w 28260"/>
                <a:gd name="connsiteY1" fmla="*/ 20695 h 22166"/>
                <a:gd name="connsiteX2" fmla="*/ 8139 w 28260"/>
                <a:gd name="connsiteY2" fmla="*/ 0 h 22166"/>
                <a:gd name="connsiteX3" fmla="*/ 0 w 28260"/>
                <a:gd name="connsiteY3" fmla="*/ 4412 h 22166"/>
                <a:gd name="connsiteX0" fmla="*/ 28260 w 28260"/>
                <a:gd name="connsiteY0" fmla="*/ 20453 h 22166"/>
                <a:gd name="connsiteX1" fmla="*/ 25125 w 28260"/>
                <a:gd name="connsiteY1" fmla="*/ 20695 h 22166"/>
                <a:gd name="connsiteX2" fmla="*/ 8139 w 28260"/>
                <a:gd name="connsiteY2" fmla="*/ 0 h 22166"/>
                <a:gd name="connsiteX3" fmla="*/ 0 w 28260"/>
                <a:gd name="connsiteY3" fmla="*/ 4412 h 22166"/>
                <a:gd name="connsiteX0" fmla="*/ 28260 w 28260"/>
                <a:gd name="connsiteY0" fmla="*/ 20453 h 21114"/>
                <a:gd name="connsiteX1" fmla="*/ 25125 w 28260"/>
                <a:gd name="connsiteY1" fmla="*/ 20695 h 21114"/>
                <a:gd name="connsiteX2" fmla="*/ 8139 w 28260"/>
                <a:gd name="connsiteY2" fmla="*/ 0 h 21114"/>
                <a:gd name="connsiteX3" fmla="*/ 0 w 28260"/>
                <a:gd name="connsiteY3" fmla="*/ 4412 h 21114"/>
                <a:gd name="connsiteX0" fmla="*/ 28260 w 28260"/>
                <a:gd name="connsiteY0" fmla="*/ 20463 h 21124"/>
                <a:gd name="connsiteX1" fmla="*/ 25125 w 28260"/>
                <a:gd name="connsiteY1" fmla="*/ 20705 h 21124"/>
                <a:gd name="connsiteX2" fmla="*/ 8139 w 28260"/>
                <a:gd name="connsiteY2" fmla="*/ 10 h 21124"/>
                <a:gd name="connsiteX3" fmla="*/ 0 w 28260"/>
                <a:gd name="connsiteY3" fmla="*/ 4422 h 21124"/>
                <a:gd name="connsiteX0" fmla="*/ 28260 w 28260"/>
                <a:gd name="connsiteY0" fmla="*/ 21670 h 22331"/>
                <a:gd name="connsiteX1" fmla="*/ 25125 w 28260"/>
                <a:gd name="connsiteY1" fmla="*/ 21912 h 22331"/>
                <a:gd name="connsiteX2" fmla="*/ 8052 w 28260"/>
                <a:gd name="connsiteY2" fmla="*/ 8 h 22331"/>
                <a:gd name="connsiteX3" fmla="*/ 0 w 28260"/>
                <a:gd name="connsiteY3" fmla="*/ 5629 h 22331"/>
                <a:gd name="connsiteX0" fmla="*/ 28260 w 28260"/>
                <a:gd name="connsiteY0" fmla="*/ 21670 h 22331"/>
                <a:gd name="connsiteX1" fmla="*/ 25125 w 28260"/>
                <a:gd name="connsiteY1" fmla="*/ 21912 h 22331"/>
                <a:gd name="connsiteX2" fmla="*/ 8052 w 28260"/>
                <a:gd name="connsiteY2" fmla="*/ 8 h 22331"/>
                <a:gd name="connsiteX3" fmla="*/ 0 w 28260"/>
                <a:gd name="connsiteY3" fmla="*/ 5629 h 22331"/>
                <a:gd name="connsiteX0" fmla="*/ 28260 w 28260"/>
                <a:gd name="connsiteY0" fmla="*/ 21561 h 22222"/>
                <a:gd name="connsiteX1" fmla="*/ 25125 w 28260"/>
                <a:gd name="connsiteY1" fmla="*/ 21803 h 22222"/>
                <a:gd name="connsiteX2" fmla="*/ 7508 w 28260"/>
                <a:gd name="connsiteY2" fmla="*/ 9 h 22222"/>
                <a:gd name="connsiteX3" fmla="*/ 0 w 28260"/>
                <a:gd name="connsiteY3" fmla="*/ 5520 h 22222"/>
                <a:gd name="connsiteX0" fmla="*/ 28260 w 28260"/>
                <a:gd name="connsiteY0" fmla="*/ 21642 h 22303"/>
                <a:gd name="connsiteX1" fmla="*/ 25125 w 28260"/>
                <a:gd name="connsiteY1" fmla="*/ 21884 h 22303"/>
                <a:gd name="connsiteX2" fmla="*/ 7116 w 28260"/>
                <a:gd name="connsiteY2" fmla="*/ 8 h 22303"/>
                <a:gd name="connsiteX3" fmla="*/ 0 w 28260"/>
                <a:gd name="connsiteY3" fmla="*/ 5601 h 22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60" h="22303">
                  <a:moveTo>
                    <a:pt x="28260" y="21642"/>
                  </a:moveTo>
                  <a:cubicBezTo>
                    <a:pt x="27215" y="21723"/>
                    <a:pt x="26999" y="22919"/>
                    <a:pt x="25125" y="21884"/>
                  </a:cubicBezTo>
                  <a:cubicBezTo>
                    <a:pt x="21772" y="18475"/>
                    <a:pt x="11039" y="274"/>
                    <a:pt x="7116" y="8"/>
                  </a:cubicBezTo>
                  <a:cubicBezTo>
                    <a:pt x="3193" y="-258"/>
                    <a:pt x="1123" y="5779"/>
                    <a:pt x="0" y="5601"/>
                  </a:cubicBezTo>
                </a:path>
              </a:pathLst>
            </a:custGeom>
            <a:noFill/>
            <a:ln w="57150">
              <a:solidFill>
                <a:srgbClr val="002060"/>
              </a:solidFill>
            </a:ln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88C1A7E-9E8F-7A3B-3DDA-9B2BAD8CD76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33660" y="2850013"/>
              <a:ext cx="0" cy="648000"/>
            </a:xfrm>
            <a:prstGeom prst="line">
              <a:avLst/>
            </a:prstGeom>
            <a:ln w="254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068CA16-9D89-9266-E879-E71B9D48D645}"/>
                  </a:ext>
                </a:extLst>
              </p:cNvPr>
              <p:cNvSpPr txBox="1"/>
              <p:nvPr/>
            </p:nvSpPr>
            <p:spPr>
              <a:xfrm>
                <a:off x="180653" y="1089348"/>
                <a:ext cx="8247453" cy="11680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spcAft>
                    <a:spcPts val="600"/>
                  </a:spcAft>
                  <a:buAutoNum type="arabicPeriod"/>
                </a:pPr>
                <a:r>
                  <a:rPr lang="en-US" sz="1600"/>
                  <a:t>Let the initial guess be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16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60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600"/>
                  <a:t> for a root of the function </a:t>
                </a:r>
                <a14:m>
                  <m:oMath xmlns:m="http://schemas.openxmlformats.org/officeDocument/2006/math">
                    <m:r>
                      <a:rPr lang="en-IN" sz="1600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IN" sz="1600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IN" sz="1600" b="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IN" sz="1600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/>
                  <a:t> with derivative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16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1600" i="1" dirty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IN" sz="1600" b="0" i="1" dirty="0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IN" sz="16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IN" sz="1600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IN" sz="16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/>
                  <a:t> </a:t>
                </a:r>
              </a:p>
              <a:p>
                <a:pPr marL="342900" indent="-342900">
                  <a:spcAft>
                    <a:spcPts val="600"/>
                  </a:spcAft>
                  <a:buAutoNum type="arabicPeriod"/>
                </a:pPr>
                <a:r>
                  <a:rPr lang="en-US" sz="160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16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16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IN" sz="1600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IN" sz="1600" b="0" i="1" dirty="0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IN" sz="1600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IN" sz="16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16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IN" sz="1600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IN" sz="1600" b="0" i="1" dirty="0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IN" sz="160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1600" b="0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1600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IN" sz="16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sz="1600" b="0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IN" sz="1600" b="0" i="1" dirty="0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num>
                      <m:den>
                        <m:sSup>
                          <m:sSupPr>
                            <m:ctrlPr>
                              <a:rPr lang="en-IN" sz="16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1600" i="1" dirty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p>
                            <m:r>
                              <a:rPr lang="en-IN" sz="1600" i="1" dirty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IN" sz="1600" i="1" dirty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IN" sz="16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1600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IN" sz="1600" b="0" i="1" dirty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IN" sz="1600" i="1" dirty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sz="1600"/>
              </a:p>
              <a:p>
                <a:pPr marL="342900" indent="-342900">
                  <a:spcAft>
                    <a:spcPts val="600"/>
                  </a:spcAft>
                  <a:buAutoNum type="arabicPeriod"/>
                </a:pPr>
                <a:r>
                  <a:rPr lang="en-US" sz="1600"/>
                  <a:t>if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16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N" sz="16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1600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IN" sz="1600" b="0" i="1" dirty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IN" sz="1600" b="0" i="1" dirty="0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sz="160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IN" sz="16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1600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IN" sz="1600" b="0" i="1" dirty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IN" sz="1600" b="0" i="1" dirty="0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IN" sz="1600" b="0" i="1" dirty="0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sz="1600"/>
                  <a:t> then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1600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IN" sz="1600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IN" sz="1600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IN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1600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IN" sz="1600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IN" sz="1600" b="0" i="1" dirty="0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sz="1600"/>
                  <a:t> and go to step 2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068CA16-9D89-9266-E879-E71B9D48D6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653" y="1089348"/>
                <a:ext cx="8247453" cy="1168077"/>
              </a:xfrm>
              <a:prstGeom prst="rect">
                <a:avLst/>
              </a:prstGeom>
              <a:blipFill>
                <a:blip r:embed="rId9"/>
                <a:stretch>
                  <a:fillRect l="-443" t="-1571" b="-366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BD59D36-1E61-16A5-5FE4-2EDF720C60FF}"/>
                  </a:ext>
                </a:extLst>
              </p:cNvPr>
              <p:cNvSpPr txBox="1"/>
              <p:nvPr/>
            </p:nvSpPr>
            <p:spPr>
              <a:xfrm>
                <a:off x="7038324" y="3193468"/>
                <a:ext cx="612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IN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IN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BD59D36-1E61-16A5-5FE4-2EDF720C60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8324" y="3193468"/>
                <a:ext cx="612000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45EC992-0016-CC34-C940-474E64C187E5}"/>
              </a:ext>
            </a:extLst>
          </p:cNvPr>
          <p:cNvCxnSpPr>
            <a:cxnSpLocks/>
          </p:cNvCxnSpPr>
          <p:nvPr/>
        </p:nvCxnSpPr>
        <p:spPr>
          <a:xfrm flipV="1">
            <a:off x="7303591" y="2690813"/>
            <a:ext cx="0" cy="539545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A6C119F-E65D-229F-97EC-134B42867827}"/>
                  </a:ext>
                </a:extLst>
              </p:cNvPr>
              <p:cNvSpPr txBox="1"/>
              <p:nvPr/>
            </p:nvSpPr>
            <p:spPr>
              <a:xfrm>
                <a:off x="4665039" y="2863632"/>
                <a:ext cx="612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IN" sz="1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IN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A6C119F-E65D-229F-97EC-134B428678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5039" y="2863632"/>
                <a:ext cx="612000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A011132D-0057-0393-85CD-7D01B127C01C}"/>
              </a:ext>
            </a:extLst>
          </p:cNvPr>
          <p:cNvCxnSpPr>
            <a:cxnSpLocks/>
          </p:cNvCxnSpPr>
          <p:nvPr/>
        </p:nvCxnSpPr>
        <p:spPr>
          <a:xfrm flipV="1">
            <a:off x="4947224" y="3235121"/>
            <a:ext cx="0" cy="108000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06D0F8C-879C-E39E-C459-7756DBB5F88C}"/>
                  </a:ext>
                </a:extLst>
              </p:cNvPr>
              <p:cNvSpPr txBox="1"/>
              <p:nvPr/>
            </p:nvSpPr>
            <p:spPr>
              <a:xfrm>
                <a:off x="5047836" y="3158455"/>
                <a:ext cx="612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IN" sz="18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IN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06D0F8C-879C-E39E-C459-7756DBB5F8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7836" y="3158455"/>
                <a:ext cx="612000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6E85E8B-9AC9-BB64-3247-7C11EE2C2290}"/>
              </a:ext>
            </a:extLst>
          </p:cNvPr>
          <p:cNvCxnSpPr>
            <a:cxnSpLocks/>
          </p:cNvCxnSpPr>
          <p:nvPr/>
        </p:nvCxnSpPr>
        <p:spPr>
          <a:xfrm flipH="1">
            <a:off x="876300" y="2416878"/>
            <a:ext cx="7791457" cy="1102803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F7279AF-1F14-7A91-BB2B-36681195EA4E}"/>
              </a:ext>
            </a:extLst>
          </p:cNvPr>
          <p:cNvCxnSpPr>
            <a:cxnSpLocks/>
          </p:cNvCxnSpPr>
          <p:nvPr/>
        </p:nvCxnSpPr>
        <p:spPr>
          <a:xfrm flipH="1">
            <a:off x="1712016" y="3138625"/>
            <a:ext cx="6187790" cy="87582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16DD152-3E74-236C-1726-E4399BFCDC51}"/>
              </a:ext>
            </a:extLst>
          </p:cNvPr>
          <p:cNvCxnSpPr>
            <a:cxnSpLocks/>
          </p:cNvCxnSpPr>
          <p:nvPr/>
        </p:nvCxnSpPr>
        <p:spPr>
          <a:xfrm rot="-840000" flipH="1">
            <a:off x="4070112" y="2899995"/>
            <a:ext cx="446400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EA53742-F60E-6FB2-961B-9E83644E213E}"/>
              </a:ext>
            </a:extLst>
          </p:cNvPr>
          <p:cNvCxnSpPr>
            <a:cxnSpLocks/>
          </p:cNvCxnSpPr>
          <p:nvPr/>
        </p:nvCxnSpPr>
        <p:spPr>
          <a:xfrm rot="20700000" flipH="1">
            <a:off x="4065643" y="3358282"/>
            <a:ext cx="180000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Group 51">
            <a:extLst>
              <a:ext uri="{FF2B5EF4-FFF2-40B4-BE49-F238E27FC236}">
                <a16:creationId xmlns:a16="http://schemas.microsoft.com/office/drawing/2014/main" id="{E319FC42-FFBF-A5B3-3385-67BF09F4B46F}"/>
              </a:ext>
            </a:extLst>
          </p:cNvPr>
          <p:cNvGrpSpPr/>
          <p:nvPr/>
        </p:nvGrpSpPr>
        <p:grpSpPr>
          <a:xfrm>
            <a:off x="180653" y="4043510"/>
            <a:ext cx="9816669" cy="611771"/>
            <a:chOff x="180653" y="4043510"/>
            <a:chExt cx="9816669" cy="61177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D538FE64-0451-A15C-5D2E-0A8B0402F23F}"/>
                    </a:ext>
                  </a:extLst>
                </p:cNvPr>
                <p:cNvSpPr txBox="1"/>
                <p:nvPr/>
              </p:nvSpPr>
              <p:spPr>
                <a:xfrm>
                  <a:off x="180653" y="4201672"/>
                  <a:ext cx="8145627" cy="3385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sz="1600"/>
                    <a:t>If the tangent to </a:t>
                  </a:r>
                  <a14:m>
                    <m:oMath xmlns:m="http://schemas.openxmlformats.org/officeDocument/2006/math">
                      <m:r>
                        <a:rPr lang="en-US" sz="160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160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60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en-US" sz="1600"/>
                    <a:t> at </a:t>
                  </a:r>
                  <a14:m>
                    <m:oMath xmlns:m="http://schemas.openxmlformats.org/officeDocument/2006/math">
                      <m:r>
                        <a:rPr lang="en-US" sz="160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600" i="1" dirty="0" smtClean="0">
                          <a:latin typeface="Cambria Math" panose="02040503050406030204" pitchFamily="18" charset="0"/>
                        </a:rPr>
                        <m:t> = </m:t>
                      </m:r>
                      <m:sSub>
                        <m:sSubPr>
                          <m:ctrlPr>
                            <a:rPr lang="en-IN" sz="16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i="1" dirty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a14:m>
                  <a:r>
                    <a:rPr lang="en-US" sz="1600"/>
                    <a:t> has </a:t>
                  </a:r>
                  <a14:m>
                    <m:oMath xmlns:m="http://schemas.openxmlformats.org/officeDocument/2006/math">
                      <m:r>
                        <a:rPr lang="en-US" sz="1600" i="1" dirty="0">
                          <a:latin typeface="Cambria Math" panose="02040503050406030204" pitchFamily="18" charset="0"/>
                        </a:rPr>
                        <m:t>𝑥</m:t>
                      </m:r>
                    </m:oMath>
                  </a14:m>
                  <a:r>
                    <a:rPr lang="en-US" sz="1600"/>
                    <a:t>-intercept as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IN" sz="16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IN" sz="1600" b="0" i="1" dirty="0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a14:m>
                  <a:r>
                    <a:rPr lang="en-US" sz="1600"/>
                    <a:t> then the slope is</a:t>
                  </a:r>
                  <a:endParaRPr lang="en-IN" sz="1600" i="1"/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D538FE64-0451-A15C-5D2E-0A8B0402F23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0653" y="4201672"/>
                  <a:ext cx="8145627" cy="338554"/>
                </a:xfrm>
                <a:prstGeom prst="rect">
                  <a:avLst/>
                </a:prstGeom>
                <a:blipFill>
                  <a:blip r:embed="rId13"/>
                  <a:stretch>
                    <a:fillRect l="-449" t="-5357" b="-21429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5C918980-E4AC-4E0A-DAEB-0400D6E7198B}"/>
                    </a:ext>
                  </a:extLst>
                </p:cNvPr>
                <p:cNvSpPr txBox="1"/>
                <p:nvPr/>
              </p:nvSpPr>
              <p:spPr>
                <a:xfrm>
                  <a:off x="5220536" y="4043510"/>
                  <a:ext cx="4776786" cy="61177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IN" sz="160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1600" i="1" dirty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p>
                            <m:r>
                              <a:rPr lang="en-IN" sz="1600" i="1" dirty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IN" sz="1600" i="1" dirty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IN" sz="16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1600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IN" sz="1600" i="1" dirty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IN" sz="1600" i="1" dirty="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IN" sz="1600" b="0" i="1" dirty="0" smtClean="0">
                            <a:latin typeface="Cambria Math" panose="02040503050406030204" pitchFamily="18" charset="0"/>
                          </a:rPr>
                          <m:t> =</m:t>
                        </m:r>
                        <m:sSub>
                          <m:sSubPr>
                            <m:ctrlPr>
                              <a:rPr lang="en-IN" sz="16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1600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IN" sz="1600" b="0" i="1" dirty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IN" sz="1600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IN" sz="1600" b="0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IN" sz="1600" b="0" i="1" dirty="0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sz="16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IN" sz="16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sz="1600" b="0" i="1" dirty="0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IN" sz="1600" b="0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IN" sz="1600" b="0" i="1" dirty="0" smtClean="0">
                                <a:latin typeface="Cambria Math" panose="02040503050406030204" pitchFamily="18" charset="0"/>
                              </a:rPr>
                              <m:t>−0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IN" sz="16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sz="1600" b="0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IN" sz="1600" b="0" i="1" dirty="0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IN" sz="1600" b="0" i="1" dirty="0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  <m:r>
                              <a:rPr lang="en-IN" sz="1600" b="0" i="1" dirty="0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IN" sz="16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sz="1600" b="0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IN" sz="1600" b="0" i="1" dirty="0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lang="en-IN" sz="1600"/>
                </a:p>
              </p:txBody>
            </p:sp>
          </mc:Choice>
          <mc:Fallback xmlns="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5C918980-E4AC-4E0A-DAEB-0400D6E7198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20536" y="4043510"/>
                  <a:ext cx="4776786" cy="611771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55BAE3B7-D5E5-89E1-FE0A-FC1AFC1FBE8B}"/>
              </a:ext>
            </a:extLst>
          </p:cNvPr>
          <p:cNvSpPr txBox="1"/>
          <p:nvPr/>
        </p:nvSpPr>
        <p:spPr>
          <a:xfrm>
            <a:off x="180653" y="4717928"/>
            <a:ext cx="6086797" cy="156966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600" b="1">
                <a:solidFill>
                  <a:srgbClr val="0000FF"/>
                </a:solidFill>
                <a:latin typeface="Consolas" panose="020B0609020204030204" pitchFamily="49" charset="0"/>
              </a:rPr>
              <a:t>def</a:t>
            </a:r>
            <a:r>
              <a:rPr lang="en-US" sz="1600" b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b="0" err="1">
                <a:solidFill>
                  <a:srgbClr val="FF00FF"/>
                </a:solidFill>
                <a:latin typeface="Consolas" panose="020B0609020204030204" pitchFamily="49" charset="0"/>
              </a:rPr>
              <a:t>newtons_method</a:t>
            </a:r>
            <a:r>
              <a:rPr lang="en-US" sz="1600" b="1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US" sz="1600" b="0">
                <a:solidFill>
                  <a:srgbClr val="000000"/>
                </a:solidFill>
                <a:latin typeface="Consolas" panose="020B0609020204030204" pitchFamily="49" charset="0"/>
              </a:rPr>
              <a:t>f</a:t>
            </a:r>
            <a:r>
              <a:rPr lang="en-US" sz="1600" b="1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US" sz="1600" b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b="0" err="1">
                <a:solidFill>
                  <a:srgbClr val="000000"/>
                </a:solidFill>
                <a:latin typeface="Consolas" panose="020B0609020204030204" pitchFamily="49" charset="0"/>
              </a:rPr>
              <a:t>df</a:t>
            </a:r>
            <a:r>
              <a:rPr lang="en-US" sz="1600" b="1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US" sz="1600" b="0">
                <a:solidFill>
                  <a:srgbClr val="000000"/>
                </a:solidFill>
                <a:latin typeface="Consolas" panose="020B0609020204030204" pitchFamily="49" charset="0"/>
              </a:rPr>
              <a:t> x</a:t>
            </a:r>
            <a:r>
              <a:rPr lang="en-US" sz="1600" b="1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US" sz="1600" b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b="0" err="1">
                <a:solidFill>
                  <a:srgbClr val="000000"/>
                </a:solidFill>
                <a:latin typeface="Consolas" panose="020B0609020204030204" pitchFamily="49" charset="0"/>
              </a:rPr>
              <a:t>tol</a:t>
            </a:r>
            <a:r>
              <a:rPr lang="en-US" sz="1600" b="1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en-US" sz="1600" b="0">
                <a:solidFill>
                  <a:srgbClr val="FF0000"/>
                </a:solidFill>
                <a:latin typeface="Consolas" panose="020B0609020204030204" pitchFamily="49" charset="0"/>
              </a:rPr>
              <a:t>1e-6</a:t>
            </a:r>
            <a:r>
              <a:rPr lang="en-US" sz="1600" b="1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US" sz="1600" b="0">
                <a:solidFill>
                  <a:srgbClr val="000000"/>
                </a:solidFill>
                <a:latin typeface="Consolas" panose="020B0609020204030204" pitchFamily="49" charset="0"/>
              </a:rPr>
              <a:t> m</a:t>
            </a:r>
            <a:r>
              <a:rPr lang="en-US" sz="1600" b="1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en-US" sz="1600" b="0">
                <a:solidFill>
                  <a:srgbClr val="FF0000"/>
                </a:solidFill>
                <a:latin typeface="Consolas" panose="020B0609020204030204" pitchFamily="49" charset="0"/>
              </a:rPr>
              <a:t>100</a:t>
            </a:r>
            <a:r>
              <a:rPr lang="en-US" sz="1600" b="1">
                <a:solidFill>
                  <a:srgbClr val="000080"/>
                </a:solidFill>
                <a:latin typeface="Consolas" panose="020B0609020204030204" pitchFamily="49" charset="0"/>
              </a:rPr>
              <a:t>):</a:t>
            </a:r>
            <a:endParaRPr lang="en-US" sz="1600" b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b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600" b="1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1600" b="0">
                <a:solidFill>
                  <a:srgbClr val="000000"/>
                </a:solidFill>
                <a:latin typeface="Consolas" panose="020B0609020204030204" pitchFamily="49" charset="0"/>
              </a:rPr>
              <a:t> _ </a:t>
            </a:r>
            <a:r>
              <a:rPr lang="en-US" sz="1600" b="1">
                <a:solidFill>
                  <a:srgbClr val="0000FF"/>
                </a:solidFill>
                <a:latin typeface="Consolas" panose="020B0609020204030204" pitchFamily="49" charset="0"/>
              </a:rPr>
              <a:t>in</a:t>
            </a:r>
            <a:r>
              <a:rPr lang="en-US" sz="1600" b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b="1">
                <a:solidFill>
                  <a:srgbClr val="880088"/>
                </a:solidFill>
                <a:latin typeface="Consolas" panose="020B0609020204030204" pitchFamily="49" charset="0"/>
              </a:rPr>
              <a:t>range</a:t>
            </a:r>
            <a:r>
              <a:rPr lang="en-US" sz="1600" b="1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US" sz="1600" b="0">
                <a:solidFill>
                  <a:srgbClr val="000000"/>
                </a:solidFill>
                <a:latin typeface="Consolas" panose="020B0609020204030204" pitchFamily="49" charset="0"/>
              </a:rPr>
              <a:t>m</a:t>
            </a:r>
            <a:r>
              <a:rPr lang="en-US" sz="1600" b="1">
                <a:solidFill>
                  <a:srgbClr val="000080"/>
                </a:solidFill>
                <a:latin typeface="Consolas" panose="020B0609020204030204" pitchFamily="49" charset="0"/>
              </a:rPr>
              <a:t>):</a:t>
            </a:r>
            <a:endParaRPr lang="en-US" sz="1600" b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a-DK" sz="1600" b="0">
                <a:solidFill>
                  <a:srgbClr val="000000"/>
                </a:solidFill>
                <a:latin typeface="Consolas" panose="020B0609020204030204" pitchFamily="49" charset="0"/>
              </a:rPr>
              <a:t>    xc </a:t>
            </a:r>
            <a:r>
              <a:rPr lang="da-DK" sz="1600" b="1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da-DK" sz="1600" b="0">
                <a:solidFill>
                  <a:srgbClr val="000000"/>
                </a:solidFill>
                <a:latin typeface="Consolas" panose="020B0609020204030204" pitchFamily="49" charset="0"/>
              </a:rPr>
              <a:t> f</a:t>
            </a:r>
            <a:r>
              <a:rPr lang="da-DK" sz="1600" b="1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da-DK" sz="1600" b="0">
                <a:solidFill>
                  <a:srgbClr val="000000"/>
                </a:solidFill>
                <a:latin typeface="Consolas" panose="020B0609020204030204" pitchFamily="49" charset="0"/>
              </a:rPr>
              <a:t>x</a:t>
            </a:r>
            <a:r>
              <a:rPr lang="da-DK" sz="1600" b="1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r>
              <a:rPr lang="da-DK" sz="1600" b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600" b="1">
                <a:solidFill>
                  <a:srgbClr val="000080"/>
                </a:solidFill>
                <a:latin typeface="Consolas" panose="020B0609020204030204" pitchFamily="49" charset="0"/>
              </a:rPr>
              <a:t>/</a:t>
            </a:r>
            <a:r>
              <a:rPr lang="da-DK" sz="1600" b="0">
                <a:solidFill>
                  <a:srgbClr val="000000"/>
                </a:solidFill>
                <a:latin typeface="Consolas" panose="020B0609020204030204" pitchFamily="49" charset="0"/>
              </a:rPr>
              <a:t> df</a:t>
            </a:r>
            <a:r>
              <a:rPr lang="da-DK" sz="1600" b="1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da-DK" sz="1600" b="0">
                <a:solidFill>
                  <a:srgbClr val="000000"/>
                </a:solidFill>
                <a:latin typeface="Consolas" panose="020B0609020204030204" pitchFamily="49" charset="0"/>
              </a:rPr>
              <a:t>x</a:t>
            </a:r>
            <a:r>
              <a:rPr lang="da-DK" sz="1600" b="1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endParaRPr lang="da-DK" sz="1600" b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IN" sz="1600" b="0">
                <a:solidFill>
                  <a:srgbClr val="000000"/>
                </a:solidFill>
                <a:latin typeface="Consolas" panose="020B0609020204030204" pitchFamily="49" charset="0"/>
              </a:rPr>
              <a:t>    x </a:t>
            </a:r>
            <a:r>
              <a:rPr lang="en-IN" sz="1600" b="1">
                <a:solidFill>
                  <a:srgbClr val="000080"/>
                </a:solidFill>
                <a:latin typeface="Consolas" panose="020B0609020204030204" pitchFamily="49" charset="0"/>
              </a:rPr>
              <a:t>-=</a:t>
            </a:r>
            <a:r>
              <a:rPr lang="en-IN" sz="1600" b="0">
                <a:solidFill>
                  <a:srgbClr val="000000"/>
                </a:solidFill>
                <a:latin typeface="Consolas" panose="020B0609020204030204" pitchFamily="49" charset="0"/>
              </a:rPr>
              <a:t> xc</a:t>
            </a:r>
          </a:p>
          <a:p>
            <a:r>
              <a:rPr lang="en-IN" sz="1600" b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IN" sz="1600" b="1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IN" sz="1600" b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IN" sz="1600" b="1">
                <a:solidFill>
                  <a:srgbClr val="880088"/>
                </a:solidFill>
                <a:latin typeface="Consolas" panose="020B0609020204030204" pitchFamily="49" charset="0"/>
              </a:rPr>
              <a:t>abs</a:t>
            </a:r>
            <a:r>
              <a:rPr lang="en-IN" sz="1600" b="1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IN" sz="1600" b="0">
                <a:solidFill>
                  <a:srgbClr val="000000"/>
                </a:solidFill>
                <a:latin typeface="Consolas" panose="020B0609020204030204" pitchFamily="49" charset="0"/>
              </a:rPr>
              <a:t>xc</a:t>
            </a:r>
            <a:r>
              <a:rPr lang="en-IN" sz="1600" b="1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r>
              <a:rPr lang="en-IN" sz="1600" b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IN" sz="1600" b="1">
                <a:solidFill>
                  <a:srgbClr val="000080"/>
                </a:solidFill>
                <a:latin typeface="Consolas" panose="020B0609020204030204" pitchFamily="49" charset="0"/>
              </a:rPr>
              <a:t>&lt;</a:t>
            </a:r>
            <a:r>
              <a:rPr lang="en-IN" sz="1600" b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IN" sz="1600" b="0" err="1">
                <a:solidFill>
                  <a:srgbClr val="000000"/>
                </a:solidFill>
                <a:latin typeface="Consolas" panose="020B0609020204030204" pitchFamily="49" charset="0"/>
              </a:rPr>
              <a:t>tol</a:t>
            </a:r>
            <a:r>
              <a:rPr lang="en-IN" sz="1600" b="1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IN" sz="1600" b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IN" sz="1600" b="1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IN" sz="1600" b="0">
                <a:solidFill>
                  <a:srgbClr val="000000"/>
                </a:solidFill>
                <a:latin typeface="Consolas" panose="020B0609020204030204" pitchFamily="49" charset="0"/>
              </a:rPr>
              <a:t> x</a:t>
            </a:r>
          </a:p>
          <a:p>
            <a:r>
              <a:rPr lang="en-US" sz="1600" b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600" b="1">
                <a:solidFill>
                  <a:srgbClr val="0000FF"/>
                </a:solidFill>
                <a:latin typeface="Consolas" panose="020B0609020204030204" pitchFamily="49" charset="0"/>
              </a:rPr>
              <a:t>raise</a:t>
            </a:r>
            <a:r>
              <a:rPr lang="en-US" sz="1600" b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b="1">
                <a:solidFill>
                  <a:srgbClr val="880088"/>
                </a:solidFill>
                <a:latin typeface="Consolas" panose="020B0609020204030204" pitchFamily="49" charset="0"/>
              </a:rPr>
              <a:t>Exception</a:t>
            </a:r>
            <a:r>
              <a:rPr lang="en-US" sz="1600" b="1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US" sz="1600" b="0">
                <a:solidFill>
                  <a:srgbClr val="808080"/>
                </a:solidFill>
                <a:latin typeface="Consolas" panose="020B0609020204030204" pitchFamily="49" charset="0"/>
              </a:rPr>
              <a:t>"No convergence in 100 iterations"</a:t>
            </a:r>
            <a:r>
              <a:rPr lang="en-US" sz="1600" b="1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endParaRPr lang="en-IN" sz="160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FEFF228-D8C0-F81B-DE5E-3F816D4BA696}"/>
              </a:ext>
            </a:extLst>
          </p:cNvPr>
          <p:cNvSpPr txBox="1"/>
          <p:nvPr/>
        </p:nvSpPr>
        <p:spPr>
          <a:xfrm>
            <a:off x="6378312" y="4717928"/>
            <a:ext cx="2677991" cy="132343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IN" sz="1600" b="1">
                <a:solidFill>
                  <a:srgbClr val="0000FF"/>
                </a:solidFill>
                <a:latin typeface="Consolas" panose="020B0609020204030204" pitchFamily="49" charset="0"/>
              </a:rPr>
              <a:t>def</a:t>
            </a:r>
            <a:r>
              <a:rPr lang="en-IN" sz="16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IN" sz="1600" err="1">
                <a:solidFill>
                  <a:srgbClr val="FF00FF"/>
                </a:solidFill>
                <a:latin typeface="Consolas" panose="020B0609020204030204" pitchFamily="49" charset="0"/>
              </a:rPr>
              <a:t>funx</a:t>
            </a:r>
            <a:r>
              <a:rPr lang="en-IN" sz="1600" b="1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IN" sz="1600">
                <a:solidFill>
                  <a:srgbClr val="000000"/>
                </a:solidFill>
                <a:latin typeface="Consolas" panose="020B0609020204030204" pitchFamily="49" charset="0"/>
              </a:rPr>
              <a:t>x</a:t>
            </a:r>
            <a:r>
              <a:rPr lang="en-IN" sz="1600" b="1">
                <a:solidFill>
                  <a:srgbClr val="000080"/>
                </a:solidFill>
                <a:latin typeface="Consolas" panose="020B0609020204030204" pitchFamily="49" charset="0"/>
              </a:rPr>
              <a:t>):</a:t>
            </a:r>
            <a:endParaRPr lang="en-IN" sz="16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IN" sz="16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IN" sz="1600" b="1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IN" sz="1600">
                <a:solidFill>
                  <a:srgbClr val="000000"/>
                </a:solidFill>
                <a:latin typeface="Consolas" panose="020B0609020204030204" pitchFamily="49" charset="0"/>
              </a:rPr>
              <a:t> x</a:t>
            </a:r>
            <a:r>
              <a:rPr lang="en-IN" sz="1600" b="1">
                <a:solidFill>
                  <a:srgbClr val="000080"/>
                </a:solidFill>
                <a:latin typeface="Consolas" panose="020B0609020204030204" pitchFamily="49" charset="0"/>
              </a:rPr>
              <a:t>**</a:t>
            </a:r>
            <a:r>
              <a:rPr lang="en-IN" sz="16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IN" sz="16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IN" sz="1600" b="1">
                <a:solidFill>
                  <a:srgbClr val="000080"/>
                </a:solidFill>
                <a:latin typeface="Consolas" panose="020B0609020204030204" pitchFamily="49" charset="0"/>
              </a:rPr>
              <a:t>-</a:t>
            </a:r>
            <a:r>
              <a:rPr lang="en-IN" sz="16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IN" sz="16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endParaRPr lang="en-IN" sz="16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IN" sz="16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IN" sz="1600" b="1">
                <a:solidFill>
                  <a:srgbClr val="0000FF"/>
                </a:solidFill>
                <a:latin typeface="Consolas" panose="020B0609020204030204" pitchFamily="49" charset="0"/>
              </a:rPr>
              <a:t>def</a:t>
            </a:r>
            <a:r>
              <a:rPr lang="en-IN" sz="16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IN" sz="1600">
                <a:solidFill>
                  <a:srgbClr val="FF00FF"/>
                </a:solidFill>
                <a:latin typeface="Consolas" panose="020B0609020204030204" pitchFamily="49" charset="0"/>
              </a:rPr>
              <a:t>funx1</a:t>
            </a:r>
            <a:r>
              <a:rPr lang="en-IN" sz="1600" b="1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IN" sz="1600">
                <a:solidFill>
                  <a:srgbClr val="000000"/>
                </a:solidFill>
                <a:latin typeface="Consolas" panose="020B0609020204030204" pitchFamily="49" charset="0"/>
              </a:rPr>
              <a:t>x</a:t>
            </a:r>
            <a:r>
              <a:rPr lang="en-IN" sz="1600" b="1">
                <a:solidFill>
                  <a:srgbClr val="000080"/>
                </a:solidFill>
                <a:latin typeface="Consolas" panose="020B0609020204030204" pitchFamily="49" charset="0"/>
              </a:rPr>
              <a:t>):</a:t>
            </a:r>
            <a:endParaRPr lang="en-IN" sz="16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IN" sz="16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IN" sz="1600" b="1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IN" sz="16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IN" sz="16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IN" sz="16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IN" sz="1600" b="1">
                <a:solidFill>
                  <a:srgbClr val="000080"/>
                </a:solidFill>
                <a:latin typeface="Consolas" panose="020B0609020204030204" pitchFamily="49" charset="0"/>
              </a:rPr>
              <a:t>*</a:t>
            </a:r>
            <a:r>
              <a:rPr lang="en-IN" sz="1600">
                <a:solidFill>
                  <a:srgbClr val="000000"/>
                </a:solidFill>
                <a:latin typeface="Consolas" panose="020B0609020204030204" pitchFamily="49" charset="0"/>
              </a:rPr>
              <a:t> x</a:t>
            </a:r>
            <a:r>
              <a:rPr lang="en-IN" sz="1600" b="1">
                <a:solidFill>
                  <a:srgbClr val="000080"/>
                </a:solidFill>
                <a:latin typeface="Consolas" panose="020B0609020204030204" pitchFamily="49" charset="0"/>
              </a:rPr>
              <a:t>**</a:t>
            </a:r>
            <a:r>
              <a:rPr lang="en-IN" sz="16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endParaRPr lang="en-IN" sz="160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599CC5D-D394-B297-2FE9-2A493D81497C}"/>
              </a:ext>
            </a:extLst>
          </p:cNvPr>
          <p:cNvSpPr txBox="1"/>
          <p:nvPr/>
        </p:nvSpPr>
        <p:spPr>
          <a:xfrm>
            <a:off x="169367" y="6316456"/>
            <a:ext cx="6098084" cy="33855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IN" sz="1600" b="1">
                <a:solidFill>
                  <a:srgbClr val="880088"/>
                </a:solidFill>
                <a:latin typeface="Consolas" panose="020B0609020204030204" pitchFamily="49" charset="0"/>
              </a:rPr>
              <a:t>print</a:t>
            </a:r>
            <a:r>
              <a:rPr lang="en-IN" sz="1600" b="1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IN" sz="1600" err="1">
                <a:solidFill>
                  <a:srgbClr val="000000"/>
                </a:solidFill>
                <a:latin typeface="Consolas" panose="020B0609020204030204" pitchFamily="49" charset="0"/>
              </a:rPr>
              <a:t>newtons_method</a:t>
            </a:r>
            <a:r>
              <a:rPr lang="en-IN" sz="1600" b="1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IN" sz="1600">
                <a:solidFill>
                  <a:srgbClr val="000000"/>
                </a:solidFill>
                <a:latin typeface="Consolas" panose="020B0609020204030204" pitchFamily="49" charset="0"/>
              </a:rPr>
              <a:t>funx</a:t>
            </a:r>
            <a:r>
              <a:rPr lang="en-IN" sz="1600" b="1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IN" sz="1600">
                <a:solidFill>
                  <a:srgbClr val="000000"/>
                </a:solidFill>
                <a:latin typeface="Consolas" panose="020B0609020204030204" pitchFamily="49" charset="0"/>
              </a:rPr>
              <a:t>funx1</a:t>
            </a:r>
            <a:r>
              <a:rPr lang="en-IN" sz="1600" b="1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IN" sz="1600">
                <a:solidFill>
                  <a:srgbClr val="FF0000"/>
                </a:solidFill>
                <a:latin typeface="Consolas" panose="020B0609020204030204" pitchFamily="49" charset="0"/>
              </a:rPr>
              <a:t>1.0</a:t>
            </a:r>
            <a:r>
              <a:rPr lang="en-IN" sz="1600" b="1">
                <a:solidFill>
                  <a:srgbClr val="000080"/>
                </a:solidFill>
                <a:latin typeface="Consolas" panose="020B0609020204030204" pitchFamily="49" charset="0"/>
              </a:rPr>
              <a:t>))</a:t>
            </a:r>
            <a:endParaRPr lang="en-IN" sz="160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9A4EC82F-227F-1820-9447-8B2D09C1A129}"/>
              </a:ext>
            </a:extLst>
          </p:cNvPr>
          <p:cNvSpPr/>
          <p:nvPr/>
        </p:nvSpPr>
        <p:spPr>
          <a:xfrm>
            <a:off x="6378312" y="6070821"/>
            <a:ext cx="2677991" cy="3385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IN" sz="1600">
                <a:latin typeface="Consolas" panose="020B0609020204030204" pitchFamily="49" charset="0"/>
              </a:rPr>
              <a:t>1.2599210498948732</a:t>
            </a:r>
          </a:p>
        </p:txBody>
      </p:sp>
    </p:spTree>
    <p:extLst>
      <p:ext uri="{BB962C8B-B14F-4D97-AF65-F5344CB8AC3E}">
        <p14:creationId xmlns:p14="http://schemas.microsoft.com/office/powerpoint/2010/main" val="1566016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uiExpand="1" build="p"/>
      <p:bldP spid="18" grpId="0"/>
      <p:bldP spid="35" grpId="0"/>
      <p:bldP spid="38" grpId="0"/>
      <p:bldP spid="51" grpId="0" animBg="1"/>
      <p:bldP spid="55" grpId="0" animBg="1"/>
      <p:bldP spid="56" grpId="0" animBg="1"/>
      <p:bldP spid="57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5C51FE-D04F-0358-6F95-A2B5B91988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Possible failures &amp; mitigations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7AD64964-45FD-098F-DF41-97E926E8019D}"/>
              </a:ext>
            </a:extLst>
          </p:cNvPr>
          <p:cNvGrpSpPr/>
          <p:nvPr/>
        </p:nvGrpSpPr>
        <p:grpSpPr>
          <a:xfrm>
            <a:off x="3307913" y="1106086"/>
            <a:ext cx="2771472" cy="1705505"/>
            <a:chOff x="272527" y="1203022"/>
            <a:chExt cx="2771472" cy="1705505"/>
          </a:xfrm>
        </p:grpSpPr>
        <p:cxnSp>
          <p:nvCxnSpPr>
            <p:cNvPr id="9" name="Connector: Elbow 3">
              <a:extLst>
                <a:ext uri="{FF2B5EF4-FFF2-40B4-BE49-F238E27FC236}">
                  <a16:creationId xmlns:a16="http://schemas.microsoft.com/office/drawing/2014/main" id="{82B7D07E-8FB0-BA8B-8F36-875A05184ED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5424" y="1492054"/>
              <a:ext cx="0" cy="1359657"/>
            </a:xfrm>
            <a:prstGeom prst="straightConnector1">
              <a:avLst/>
            </a:prstGeom>
            <a:ln>
              <a:tailEnd type="stealth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Connector: Elbow 3">
              <a:extLst>
                <a:ext uri="{FF2B5EF4-FFF2-40B4-BE49-F238E27FC236}">
                  <a16:creationId xmlns:a16="http://schemas.microsoft.com/office/drawing/2014/main" id="{877D35F4-FEAD-9B13-4A94-62E325F7462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6323" y="2560124"/>
              <a:ext cx="2484043" cy="9849"/>
            </a:xfrm>
            <a:prstGeom prst="straightConnector1">
              <a:avLst/>
            </a:prstGeom>
            <a:ln>
              <a:tailEnd type="stealth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42C9248E-6523-0564-F753-D29F57339D81}"/>
                    </a:ext>
                  </a:extLst>
                </p:cNvPr>
                <p:cNvSpPr txBox="1"/>
                <p:nvPr/>
              </p:nvSpPr>
              <p:spPr>
                <a:xfrm>
                  <a:off x="272527" y="1822380"/>
                  <a:ext cx="552897" cy="3385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16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oMath>
                    </m:oMathPara>
                  </a14:m>
                  <a:endParaRPr lang="en-IN" sz="160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42C9248E-6523-0564-F753-D29F57339D8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2527" y="1822380"/>
                  <a:ext cx="552897" cy="338554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C60A7FC8-2673-5607-A269-77318605ED81}"/>
                    </a:ext>
                  </a:extLst>
                </p:cNvPr>
                <p:cNvSpPr txBox="1"/>
                <p:nvPr/>
              </p:nvSpPr>
              <p:spPr>
                <a:xfrm>
                  <a:off x="2306000" y="1873709"/>
                  <a:ext cx="552897" cy="3385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IN" sz="160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C60A7FC8-2673-5607-A269-77318605ED8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06000" y="1873709"/>
                  <a:ext cx="552897" cy="338554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E45E9D9B-17E9-E1CF-8057-2F5F51F6692C}"/>
                    </a:ext>
                  </a:extLst>
                </p:cNvPr>
                <p:cNvSpPr txBox="1"/>
                <p:nvPr/>
              </p:nvSpPr>
              <p:spPr>
                <a:xfrm>
                  <a:off x="1727646" y="1490615"/>
                  <a:ext cx="269211" cy="3385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en-IN" sz="160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E45E9D9B-17E9-E1CF-8057-2F5F51F6692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27646" y="1490615"/>
                  <a:ext cx="269211" cy="338554"/>
                </a:xfrm>
                <a:prstGeom prst="rect">
                  <a:avLst/>
                </a:prstGeom>
                <a:blipFill>
                  <a:blip r:embed="rId4"/>
                  <a:stretch>
                    <a:fillRect r="-2273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Flowchart: Document 7">
              <a:extLst>
                <a:ext uri="{FF2B5EF4-FFF2-40B4-BE49-F238E27FC236}">
                  <a16:creationId xmlns:a16="http://schemas.microsoft.com/office/drawing/2014/main" id="{7A077D98-37F6-A1EC-A32B-04F0A855FE79}"/>
                </a:ext>
              </a:extLst>
            </p:cNvPr>
            <p:cNvSpPr/>
            <p:nvPr/>
          </p:nvSpPr>
          <p:spPr>
            <a:xfrm flipV="1">
              <a:off x="806366" y="1780853"/>
              <a:ext cx="1819315" cy="954363"/>
            </a:xfrm>
            <a:custGeom>
              <a:avLst/>
              <a:gdLst>
                <a:gd name="connsiteX0" fmla="*/ 0 w 21600"/>
                <a:gd name="connsiteY0" fmla="*/ 0 h 21600"/>
                <a:gd name="connsiteX1" fmla="*/ 21600 w 21600"/>
                <a:gd name="connsiteY1" fmla="*/ 0 h 21600"/>
                <a:gd name="connsiteX2" fmla="*/ 21600 w 21600"/>
                <a:gd name="connsiteY2" fmla="*/ 17322 h 21600"/>
                <a:gd name="connsiteX3" fmla="*/ 0 w 21600"/>
                <a:gd name="connsiteY3" fmla="*/ 20172 h 21600"/>
                <a:gd name="connsiteX4" fmla="*/ 0 w 21600"/>
                <a:gd name="connsiteY4" fmla="*/ 0 h 21600"/>
                <a:gd name="connsiteX0" fmla="*/ 0 w 21600"/>
                <a:gd name="connsiteY0" fmla="*/ 0 h 25841"/>
                <a:gd name="connsiteX1" fmla="*/ 21600 w 21600"/>
                <a:gd name="connsiteY1" fmla="*/ 0 h 25841"/>
                <a:gd name="connsiteX2" fmla="*/ 21600 w 21600"/>
                <a:gd name="connsiteY2" fmla="*/ 25841 h 25841"/>
                <a:gd name="connsiteX3" fmla="*/ 0 w 21600"/>
                <a:gd name="connsiteY3" fmla="*/ 20172 h 25841"/>
                <a:gd name="connsiteX4" fmla="*/ 0 w 21600"/>
                <a:gd name="connsiteY4" fmla="*/ 0 h 25841"/>
                <a:gd name="connsiteX0" fmla="*/ 0 w 21600"/>
                <a:gd name="connsiteY0" fmla="*/ 0 h 25841"/>
                <a:gd name="connsiteX1" fmla="*/ 21600 w 21600"/>
                <a:gd name="connsiteY1" fmla="*/ 0 h 25841"/>
                <a:gd name="connsiteX2" fmla="*/ 21600 w 21600"/>
                <a:gd name="connsiteY2" fmla="*/ 25841 h 25841"/>
                <a:gd name="connsiteX3" fmla="*/ 24 w 21600"/>
                <a:gd name="connsiteY3" fmla="*/ 14841 h 25841"/>
                <a:gd name="connsiteX4" fmla="*/ 0 w 21600"/>
                <a:gd name="connsiteY4" fmla="*/ 0 h 25841"/>
                <a:gd name="connsiteX0" fmla="*/ 0 w 21600"/>
                <a:gd name="connsiteY0" fmla="*/ 0 h 25841"/>
                <a:gd name="connsiteX1" fmla="*/ 21600 w 21600"/>
                <a:gd name="connsiteY1" fmla="*/ 0 h 25841"/>
                <a:gd name="connsiteX2" fmla="*/ 21600 w 21600"/>
                <a:gd name="connsiteY2" fmla="*/ 25841 h 25841"/>
                <a:gd name="connsiteX3" fmla="*/ 24 w 21600"/>
                <a:gd name="connsiteY3" fmla="*/ 14841 h 25841"/>
                <a:gd name="connsiteX4" fmla="*/ 0 w 21600"/>
                <a:gd name="connsiteY4" fmla="*/ 0 h 25841"/>
                <a:gd name="connsiteX0" fmla="*/ 0 w 21576"/>
                <a:gd name="connsiteY0" fmla="*/ 14841 h 25841"/>
                <a:gd name="connsiteX1" fmla="*/ 21576 w 21576"/>
                <a:gd name="connsiteY1" fmla="*/ 0 h 25841"/>
                <a:gd name="connsiteX2" fmla="*/ 21576 w 21576"/>
                <a:gd name="connsiteY2" fmla="*/ 25841 h 25841"/>
                <a:gd name="connsiteX3" fmla="*/ 0 w 21576"/>
                <a:gd name="connsiteY3" fmla="*/ 14841 h 25841"/>
                <a:gd name="connsiteX0" fmla="*/ 21576 w 22296"/>
                <a:gd name="connsiteY0" fmla="*/ 0 h 25841"/>
                <a:gd name="connsiteX1" fmla="*/ 21576 w 22296"/>
                <a:gd name="connsiteY1" fmla="*/ 25841 h 25841"/>
                <a:gd name="connsiteX2" fmla="*/ 0 w 22296"/>
                <a:gd name="connsiteY2" fmla="*/ 14841 h 25841"/>
                <a:gd name="connsiteX3" fmla="*/ 22296 w 22296"/>
                <a:gd name="connsiteY3" fmla="*/ 1583 h 25841"/>
                <a:gd name="connsiteX0" fmla="*/ 24711 w 24711"/>
                <a:gd name="connsiteY0" fmla="*/ 24016 h 24258"/>
                <a:gd name="connsiteX1" fmla="*/ 21576 w 24711"/>
                <a:gd name="connsiteY1" fmla="*/ 24258 h 24258"/>
                <a:gd name="connsiteX2" fmla="*/ 0 w 24711"/>
                <a:gd name="connsiteY2" fmla="*/ 13258 h 24258"/>
                <a:gd name="connsiteX3" fmla="*/ 22296 w 24711"/>
                <a:gd name="connsiteY3" fmla="*/ 0 h 24258"/>
                <a:gd name="connsiteX0" fmla="*/ 27804 w 27804"/>
                <a:gd name="connsiteY0" fmla="*/ 17275 h 17517"/>
                <a:gd name="connsiteX1" fmla="*/ 24669 w 27804"/>
                <a:gd name="connsiteY1" fmla="*/ 17517 h 17517"/>
                <a:gd name="connsiteX2" fmla="*/ 3093 w 27804"/>
                <a:gd name="connsiteY2" fmla="*/ 6517 h 17517"/>
                <a:gd name="connsiteX3" fmla="*/ 0 w 27804"/>
                <a:gd name="connsiteY3" fmla="*/ 0 h 17517"/>
                <a:gd name="connsiteX0" fmla="*/ 27804 w 27804"/>
                <a:gd name="connsiteY0" fmla="*/ 17275 h 17517"/>
                <a:gd name="connsiteX1" fmla="*/ 24669 w 27804"/>
                <a:gd name="connsiteY1" fmla="*/ 17517 h 17517"/>
                <a:gd name="connsiteX2" fmla="*/ 3093 w 27804"/>
                <a:gd name="connsiteY2" fmla="*/ 6517 h 17517"/>
                <a:gd name="connsiteX3" fmla="*/ 0 w 27804"/>
                <a:gd name="connsiteY3" fmla="*/ 0 h 17517"/>
                <a:gd name="connsiteX0" fmla="*/ 28080 w 28080"/>
                <a:gd name="connsiteY0" fmla="*/ 11292 h 11534"/>
                <a:gd name="connsiteX1" fmla="*/ 24945 w 28080"/>
                <a:gd name="connsiteY1" fmla="*/ 11534 h 11534"/>
                <a:gd name="connsiteX2" fmla="*/ 3369 w 28080"/>
                <a:gd name="connsiteY2" fmla="*/ 534 h 11534"/>
                <a:gd name="connsiteX3" fmla="*/ 0 w 28080"/>
                <a:gd name="connsiteY3" fmla="*/ 0 h 11534"/>
                <a:gd name="connsiteX0" fmla="*/ 28080 w 28080"/>
                <a:gd name="connsiteY0" fmla="*/ 16500 h 16742"/>
                <a:gd name="connsiteX1" fmla="*/ 24945 w 28080"/>
                <a:gd name="connsiteY1" fmla="*/ 16742 h 16742"/>
                <a:gd name="connsiteX2" fmla="*/ 3999 w 28080"/>
                <a:gd name="connsiteY2" fmla="*/ 4 h 16742"/>
                <a:gd name="connsiteX3" fmla="*/ 0 w 28080"/>
                <a:gd name="connsiteY3" fmla="*/ 5208 h 16742"/>
                <a:gd name="connsiteX0" fmla="*/ 28350 w 28350"/>
                <a:gd name="connsiteY0" fmla="*/ 20196 h 20438"/>
                <a:gd name="connsiteX1" fmla="*/ 25215 w 28350"/>
                <a:gd name="connsiteY1" fmla="*/ 20438 h 20438"/>
                <a:gd name="connsiteX2" fmla="*/ 4269 w 28350"/>
                <a:gd name="connsiteY2" fmla="*/ 3700 h 20438"/>
                <a:gd name="connsiteX3" fmla="*/ 0 w 28350"/>
                <a:gd name="connsiteY3" fmla="*/ 0 h 20438"/>
                <a:gd name="connsiteX0" fmla="*/ 28350 w 28350"/>
                <a:gd name="connsiteY0" fmla="*/ 20485 h 20727"/>
                <a:gd name="connsiteX1" fmla="*/ 25215 w 28350"/>
                <a:gd name="connsiteY1" fmla="*/ 20727 h 20727"/>
                <a:gd name="connsiteX2" fmla="*/ 8229 w 28350"/>
                <a:gd name="connsiteY2" fmla="*/ 32 h 20727"/>
                <a:gd name="connsiteX3" fmla="*/ 0 w 28350"/>
                <a:gd name="connsiteY3" fmla="*/ 289 h 20727"/>
                <a:gd name="connsiteX0" fmla="*/ 28260 w 28260"/>
                <a:gd name="connsiteY0" fmla="*/ 20458 h 20700"/>
                <a:gd name="connsiteX1" fmla="*/ 25125 w 28260"/>
                <a:gd name="connsiteY1" fmla="*/ 20700 h 20700"/>
                <a:gd name="connsiteX2" fmla="*/ 8139 w 28260"/>
                <a:gd name="connsiteY2" fmla="*/ 5 h 20700"/>
                <a:gd name="connsiteX3" fmla="*/ 0 w 28260"/>
                <a:gd name="connsiteY3" fmla="*/ 4417 h 20700"/>
                <a:gd name="connsiteX0" fmla="*/ 28260 w 28260"/>
                <a:gd name="connsiteY0" fmla="*/ 20453 h 20695"/>
                <a:gd name="connsiteX1" fmla="*/ 25125 w 28260"/>
                <a:gd name="connsiteY1" fmla="*/ 20695 h 20695"/>
                <a:gd name="connsiteX2" fmla="*/ 8139 w 28260"/>
                <a:gd name="connsiteY2" fmla="*/ 0 h 20695"/>
                <a:gd name="connsiteX3" fmla="*/ 0 w 28260"/>
                <a:gd name="connsiteY3" fmla="*/ 4412 h 20695"/>
                <a:gd name="connsiteX0" fmla="*/ 28260 w 28260"/>
                <a:gd name="connsiteY0" fmla="*/ 20528 h 20770"/>
                <a:gd name="connsiteX1" fmla="*/ 25125 w 28260"/>
                <a:gd name="connsiteY1" fmla="*/ 20770 h 20770"/>
                <a:gd name="connsiteX2" fmla="*/ 8139 w 28260"/>
                <a:gd name="connsiteY2" fmla="*/ 75 h 20770"/>
                <a:gd name="connsiteX3" fmla="*/ 0 w 28260"/>
                <a:gd name="connsiteY3" fmla="*/ 4487 h 20770"/>
                <a:gd name="connsiteX0" fmla="*/ 28260 w 28260"/>
                <a:gd name="connsiteY0" fmla="*/ 20453 h 22166"/>
                <a:gd name="connsiteX1" fmla="*/ 25125 w 28260"/>
                <a:gd name="connsiteY1" fmla="*/ 20695 h 22166"/>
                <a:gd name="connsiteX2" fmla="*/ 8139 w 28260"/>
                <a:gd name="connsiteY2" fmla="*/ 0 h 22166"/>
                <a:gd name="connsiteX3" fmla="*/ 0 w 28260"/>
                <a:gd name="connsiteY3" fmla="*/ 4412 h 22166"/>
                <a:gd name="connsiteX0" fmla="*/ 28260 w 28260"/>
                <a:gd name="connsiteY0" fmla="*/ 20453 h 22166"/>
                <a:gd name="connsiteX1" fmla="*/ 25125 w 28260"/>
                <a:gd name="connsiteY1" fmla="*/ 20695 h 22166"/>
                <a:gd name="connsiteX2" fmla="*/ 8139 w 28260"/>
                <a:gd name="connsiteY2" fmla="*/ 0 h 22166"/>
                <a:gd name="connsiteX3" fmla="*/ 0 w 28260"/>
                <a:gd name="connsiteY3" fmla="*/ 4412 h 22166"/>
                <a:gd name="connsiteX0" fmla="*/ 28260 w 28260"/>
                <a:gd name="connsiteY0" fmla="*/ 20453 h 22166"/>
                <a:gd name="connsiteX1" fmla="*/ 25125 w 28260"/>
                <a:gd name="connsiteY1" fmla="*/ 20695 h 22166"/>
                <a:gd name="connsiteX2" fmla="*/ 8139 w 28260"/>
                <a:gd name="connsiteY2" fmla="*/ 0 h 22166"/>
                <a:gd name="connsiteX3" fmla="*/ 0 w 28260"/>
                <a:gd name="connsiteY3" fmla="*/ 4412 h 22166"/>
                <a:gd name="connsiteX0" fmla="*/ 28260 w 28260"/>
                <a:gd name="connsiteY0" fmla="*/ 20453 h 22166"/>
                <a:gd name="connsiteX1" fmla="*/ 25125 w 28260"/>
                <a:gd name="connsiteY1" fmla="*/ 20695 h 22166"/>
                <a:gd name="connsiteX2" fmla="*/ 8139 w 28260"/>
                <a:gd name="connsiteY2" fmla="*/ 0 h 22166"/>
                <a:gd name="connsiteX3" fmla="*/ 0 w 28260"/>
                <a:gd name="connsiteY3" fmla="*/ 4412 h 22166"/>
                <a:gd name="connsiteX0" fmla="*/ 28260 w 28260"/>
                <a:gd name="connsiteY0" fmla="*/ 20453 h 21114"/>
                <a:gd name="connsiteX1" fmla="*/ 25125 w 28260"/>
                <a:gd name="connsiteY1" fmla="*/ 20695 h 21114"/>
                <a:gd name="connsiteX2" fmla="*/ 8139 w 28260"/>
                <a:gd name="connsiteY2" fmla="*/ 0 h 21114"/>
                <a:gd name="connsiteX3" fmla="*/ 0 w 28260"/>
                <a:gd name="connsiteY3" fmla="*/ 4412 h 21114"/>
                <a:gd name="connsiteX0" fmla="*/ 28260 w 28260"/>
                <a:gd name="connsiteY0" fmla="*/ 20463 h 21124"/>
                <a:gd name="connsiteX1" fmla="*/ 25125 w 28260"/>
                <a:gd name="connsiteY1" fmla="*/ 20705 h 21124"/>
                <a:gd name="connsiteX2" fmla="*/ 8139 w 28260"/>
                <a:gd name="connsiteY2" fmla="*/ 10 h 21124"/>
                <a:gd name="connsiteX3" fmla="*/ 0 w 28260"/>
                <a:gd name="connsiteY3" fmla="*/ 4422 h 21124"/>
                <a:gd name="connsiteX0" fmla="*/ 28260 w 28260"/>
                <a:gd name="connsiteY0" fmla="*/ 20463 h 21124"/>
                <a:gd name="connsiteX1" fmla="*/ 25125 w 28260"/>
                <a:gd name="connsiteY1" fmla="*/ 20705 h 21124"/>
                <a:gd name="connsiteX2" fmla="*/ 13828 w 28260"/>
                <a:gd name="connsiteY2" fmla="*/ 5171 h 21124"/>
                <a:gd name="connsiteX3" fmla="*/ 8139 w 28260"/>
                <a:gd name="connsiteY3" fmla="*/ 10 h 21124"/>
                <a:gd name="connsiteX4" fmla="*/ 0 w 28260"/>
                <a:gd name="connsiteY4" fmla="*/ 4422 h 21124"/>
                <a:gd name="connsiteX0" fmla="*/ 28260 w 28260"/>
                <a:gd name="connsiteY0" fmla="*/ 20463 h 21124"/>
                <a:gd name="connsiteX1" fmla="*/ 25125 w 28260"/>
                <a:gd name="connsiteY1" fmla="*/ 20705 h 21124"/>
                <a:gd name="connsiteX2" fmla="*/ 18448 w 28260"/>
                <a:gd name="connsiteY2" fmla="*/ 11400 h 21124"/>
                <a:gd name="connsiteX3" fmla="*/ 13828 w 28260"/>
                <a:gd name="connsiteY3" fmla="*/ 5171 h 21124"/>
                <a:gd name="connsiteX4" fmla="*/ 8139 w 28260"/>
                <a:gd name="connsiteY4" fmla="*/ 10 h 21124"/>
                <a:gd name="connsiteX5" fmla="*/ 0 w 28260"/>
                <a:gd name="connsiteY5" fmla="*/ 4422 h 21124"/>
                <a:gd name="connsiteX0" fmla="*/ 28260 w 28260"/>
                <a:gd name="connsiteY0" fmla="*/ 20833 h 21494"/>
                <a:gd name="connsiteX1" fmla="*/ 25125 w 28260"/>
                <a:gd name="connsiteY1" fmla="*/ 21075 h 21494"/>
                <a:gd name="connsiteX2" fmla="*/ 18448 w 28260"/>
                <a:gd name="connsiteY2" fmla="*/ 11770 h 21494"/>
                <a:gd name="connsiteX3" fmla="*/ 14302 w 28260"/>
                <a:gd name="connsiteY3" fmla="*/ 16826 h 21494"/>
                <a:gd name="connsiteX4" fmla="*/ 8139 w 28260"/>
                <a:gd name="connsiteY4" fmla="*/ 380 h 21494"/>
                <a:gd name="connsiteX5" fmla="*/ 0 w 28260"/>
                <a:gd name="connsiteY5" fmla="*/ 4792 h 21494"/>
                <a:gd name="connsiteX0" fmla="*/ 28260 w 28260"/>
                <a:gd name="connsiteY0" fmla="*/ 20833 h 21494"/>
                <a:gd name="connsiteX1" fmla="*/ 25125 w 28260"/>
                <a:gd name="connsiteY1" fmla="*/ 21075 h 21494"/>
                <a:gd name="connsiteX2" fmla="*/ 17263 w 28260"/>
                <a:gd name="connsiteY2" fmla="*/ 4222 h 21494"/>
                <a:gd name="connsiteX3" fmla="*/ 14302 w 28260"/>
                <a:gd name="connsiteY3" fmla="*/ 16826 h 21494"/>
                <a:gd name="connsiteX4" fmla="*/ 8139 w 28260"/>
                <a:gd name="connsiteY4" fmla="*/ 380 h 21494"/>
                <a:gd name="connsiteX5" fmla="*/ 0 w 28260"/>
                <a:gd name="connsiteY5" fmla="*/ 4792 h 21494"/>
                <a:gd name="connsiteX0" fmla="*/ 28260 w 28260"/>
                <a:gd name="connsiteY0" fmla="*/ 20833 h 21494"/>
                <a:gd name="connsiteX1" fmla="*/ 25125 w 28260"/>
                <a:gd name="connsiteY1" fmla="*/ 21075 h 21494"/>
                <a:gd name="connsiteX2" fmla="*/ 19099 w 28260"/>
                <a:gd name="connsiteY2" fmla="*/ 4149 h 21494"/>
                <a:gd name="connsiteX3" fmla="*/ 14302 w 28260"/>
                <a:gd name="connsiteY3" fmla="*/ 16826 h 21494"/>
                <a:gd name="connsiteX4" fmla="*/ 8139 w 28260"/>
                <a:gd name="connsiteY4" fmla="*/ 380 h 21494"/>
                <a:gd name="connsiteX5" fmla="*/ 0 w 28260"/>
                <a:gd name="connsiteY5" fmla="*/ 4792 h 21494"/>
                <a:gd name="connsiteX0" fmla="*/ 28260 w 28260"/>
                <a:gd name="connsiteY0" fmla="*/ 20833 h 20835"/>
                <a:gd name="connsiteX1" fmla="*/ 25391 w 28260"/>
                <a:gd name="connsiteY1" fmla="*/ 18018 h 20835"/>
                <a:gd name="connsiteX2" fmla="*/ 19099 w 28260"/>
                <a:gd name="connsiteY2" fmla="*/ 4149 h 20835"/>
                <a:gd name="connsiteX3" fmla="*/ 14302 w 28260"/>
                <a:gd name="connsiteY3" fmla="*/ 16826 h 20835"/>
                <a:gd name="connsiteX4" fmla="*/ 8139 w 28260"/>
                <a:gd name="connsiteY4" fmla="*/ 380 h 20835"/>
                <a:gd name="connsiteX5" fmla="*/ 0 w 28260"/>
                <a:gd name="connsiteY5" fmla="*/ 4792 h 20835"/>
                <a:gd name="connsiteX0" fmla="*/ 25391 w 25391"/>
                <a:gd name="connsiteY0" fmla="*/ 18018 h 18018"/>
                <a:gd name="connsiteX1" fmla="*/ 19099 w 25391"/>
                <a:gd name="connsiteY1" fmla="*/ 4149 h 18018"/>
                <a:gd name="connsiteX2" fmla="*/ 14302 w 25391"/>
                <a:gd name="connsiteY2" fmla="*/ 16826 h 18018"/>
                <a:gd name="connsiteX3" fmla="*/ 8139 w 25391"/>
                <a:gd name="connsiteY3" fmla="*/ 380 h 18018"/>
                <a:gd name="connsiteX4" fmla="*/ 0 w 25391"/>
                <a:gd name="connsiteY4" fmla="*/ 4792 h 18018"/>
                <a:gd name="connsiteX0" fmla="*/ 25391 w 25391"/>
                <a:gd name="connsiteY0" fmla="*/ 18018 h 18018"/>
                <a:gd name="connsiteX1" fmla="*/ 19365 w 25391"/>
                <a:gd name="connsiteY1" fmla="*/ 9004 h 18018"/>
                <a:gd name="connsiteX2" fmla="*/ 14302 w 25391"/>
                <a:gd name="connsiteY2" fmla="*/ 16826 h 18018"/>
                <a:gd name="connsiteX3" fmla="*/ 8139 w 25391"/>
                <a:gd name="connsiteY3" fmla="*/ 380 h 18018"/>
                <a:gd name="connsiteX4" fmla="*/ 0 w 25391"/>
                <a:gd name="connsiteY4" fmla="*/ 4792 h 18018"/>
                <a:gd name="connsiteX0" fmla="*/ 25391 w 25391"/>
                <a:gd name="connsiteY0" fmla="*/ 18018 h 18018"/>
                <a:gd name="connsiteX1" fmla="*/ 20827 w 25391"/>
                <a:gd name="connsiteY1" fmla="*/ 10443 h 18018"/>
                <a:gd name="connsiteX2" fmla="*/ 14302 w 25391"/>
                <a:gd name="connsiteY2" fmla="*/ 16826 h 18018"/>
                <a:gd name="connsiteX3" fmla="*/ 8139 w 25391"/>
                <a:gd name="connsiteY3" fmla="*/ 380 h 18018"/>
                <a:gd name="connsiteX4" fmla="*/ 0 w 25391"/>
                <a:gd name="connsiteY4" fmla="*/ 4792 h 18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1" h="18018">
                  <a:moveTo>
                    <a:pt x="25391" y="18018"/>
                  </a:moveTo>
                  <a:cubicBezTo>
                    <a:pt x="23756" y="16508"/>
                    <a:pt x="22675" y="10642"/>
                    <a:pt x="20827" y="10443"/>
                  </a:cubicBezTo>
                  <a:cubicBezTo>
                    <a:pt x="18979" y="10244"/>
                    <a:pt x="16417" y="18503"/>
                    <a:pt x="14302" y="16826"/>
                  </a:cubicBezTo>
                  <a:cubicBezTo>
                    <a:pt x="12187" y="15149"/>
                    <a:pt x="10523" y="2386"/>
                    <a:pt x="8139" y="380"/>
                  </a:cubicBezTo>
                  <a:cubicBezTo>
                    <a:pt x="5755" y="-1626"/>
                    <a:pt x="1123" y="4970"/>
                    <a:pt x="0" y="4792"/>
                  </a:cubicBezTo>
                </a:path>
              </a:pathLst>
            </a:custGeom>
            <a:noFill/>
            <a:ln w="57150">
              <a:solidFill>
                <a:srgbClr val="0000CC"/>
              </a:solidFill>
            </a:ln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600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8F09F45-57A3-8466-F552-202443E82DC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86761" y="2143126"/>
              <a:ext cx="504014" cy="416998"/>
            </a:xfrm>
            <a:prstGeom prst="line">
              <a:avLst/>
            </a:prstGeom>
            <a:ln w="28575">
              <a:solidFill>
                <a:srgbClr val="C00000"/>
              </a:solidFill>
              <a:prstDash val="dash"/>
              <a:headEnd type="none" w="lg" len="med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6897F2A-CEA7-F2A8-2E30-666DF91D1B50}"/>
                </a:ext>
              </a:extLst>
            </p:cNvPr>
            <p:cNvCxnSpPr>
              <a:cxnSpLocks/>
            </p:cNvCxnSpPr>
            <p:nvPr/>
          </p:nvCxnSpPr>
          <p:spPr>
            <a:xfrm>
              <a:off x="446323" y="1825302"/>
              <a:ext cx="1429884" cy="0"/>
            </a:xfrm>
            <a:prstGeom prst="line">
              <a:avLst/>
            </a:prstGeom>
            <a:ln w="28575">
              <a:solidFill>
                <a:srgbClr val="C00000"/>
              </a:solidFill>
              <a:prstDash val="dash"/>
              <a:headEnd type="arrow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87D88B88-30A7-EEBF-BAF0-6757C9E1BE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71535" y="1838325"/>
              <a:ext cx="0" cy="720000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22BE4E6B-3B06-7C53-7099-61924BCB1164}"/>
                    </a:ext>
                  </a:extLst>
                </p:cNvPr>
                <p:cNvSpPr txBox="1"/>
                <p:nvPr/>
              </p:nvSpPr>
              <p:spPr>
                <a:xfrm>
                  <a:off x="409878" y="1203022"/>
                  <a:ext cx="635148" cy="3385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16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IN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sz="1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IN" sz="1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IN" sz="160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22BE4E6B-3B06-7C53-7099-61924BCB116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9878" y="1203022"/>
                  <a:ext cx="635148" cy="338554"/>
                </a:xfrm>
                <a:prstGeom prst="rect">
                  <a:avLst/>
                </a:prstGeom>
                <a:blipFill>
                  <a:blip r:embed="rId5"/>
                  <a:stretch>
                    <a:fillRect b="-8929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77BAEE20-A2B7-C89F-9A07-8F2ECD2572DC}"/>
                    </a:ext>
                  </a:extLst>
                </p:cNvPr>
                <p:cNvSpPr txBox="1"/>
                <p:nvPr/>
              </p:nvSpPr>
              <p:spPr>
                <a:xfrm>
                  <a:off x="2554452" y="2569973"/>
                  <a:ext cx="489547" cy="3385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IN" sz="160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77BAEE20-A2B7-C89F-9A07-8F2ECD2572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4452" y="2569973"/>
                  <a:ext cx="489547" cy="338554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40915611-8BA0-0BB7-F6EC-564F338F8D4A}"/>
              </a:ext>
            </a:extLst>
          </p:cNvPr>
          <p:cNvGrpSpPr/>
          <p:nvPr/>
        </p:nvGrpSpPr>
        <p:grpSpPr>
          <a:xfrm>
            <a:off x="6335992" y="1028849"/>
            <a:ext cx="2597676" cy="1834402"/>
            <a:chOff x="446323" y="3435393"/>
            <a:chExt cx="2597676" cy="1834402"/>
          </a:xfrm>
        </p:grpSpPr>
        <p:cxnSp>
          <p:nvCxnSpPr>
            <p:cNvPr id="43" name="Connector: Elbow 3">
              <a:extLst>
                <a:ext uri="{FF2B5EF4-FFF2-40B4-BE49-F238E27FC236}">
                  <a16:creationId xmlns:a16="http://schemas.microsoft.com/office/drawing/2014/main" id="{0EF676E9-49B1-2784-AA42-EB5E037746E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35049" y="3724425"/>
              <a:ext cx="0" cy="1359657"/>
            </a:xfrm>
            <a:prstGeom prst="straightConnector1">
              <a:avLst/>
            </a:prstGeom>
            <a:ln>
              <a:tailEnd type="stealth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Connector: Elbow 3">
              <a:extLst>
                <a:ext uri="{FF2B5EF4-FFF2-40B4-BE49-F238E27FC236}">
                  <a16:creationId xmlns:a16="http://schemas.microsoft.com/office/drawing/2014/main" id="{66A5D280-0588-AAA6-36DF-83900D7B23A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6323" y="4468645"/>
              <a:ext cx="2484043" cy="9849"/>
            </a:xfrm>
            <a:prstGeom prst="straightConnector1">
              <a:avLst/>
            </a:prstGeom>
            <a:ln>
              <a:tailEnd type="stealth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72F1CB51-2804-3E4B-0EFE-56A09EA07971}"/>
                    </a:ext>
                  </a:extLst>
                </p:cNvPr>
                <p:cNvSpPr txBox="1"/>
                <p:nvPr/>
              </p:nvSpPr>
              <p:spPr>
                <a:xfrm>
                  <a:off x="1903847" y="3702521"/>
                  <a:ext cx="552897" cy="3385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IN" sz="1600"/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72F1CB51-2804-3E4B-0EFE-56A09EA0797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03847" y="3702521"/>
                  <a:ext cx="552897" cy="338554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EA2F7A99-EF84-B6CD-F14F-0D7D27C394D7}"/>
                    </a:ext>
                  </a:extLst>
                </p:cNvPr>
                <p:cNvSpPr txBox="1"/>
                <p:nvPr/>
              </p:nvSpPr>
              <p:spPr>
                <a:xfrm>
                  <a:off x="905130" y="4931241"/>
                  <a:ext cx="269211" cy="3385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en-IN" sz="1600"/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EA2F7A99-EF84-B6CD-F14F-0D7D27C394D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5130" y="4931241"/>
                  <a:ext cx="269211" cy="338554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8" name="Flowchart: Document 7">
              <a:extLst>
                <a:ext uri="{FF2B5EF4-FFF2-40B4-BE49-F238E27FC236}">
                  <a16:creationId xmlns:a16="http://schemas.microsoft.com/office/drawing/2014/main" id="{400C23F1-81BB-2597-009F-387B5D231F23}"/>
                </a:ext>
              </a:extLst>
            </p:cNvPr>
            <p:cNvSpPr/>
            <p:nvPr/>
          </p:nvSpPr>
          <p:spPr>
            <a:xfrm flipV="1">
              <a:off x="700537" y="3860837"/>
              <a:ext cx="1925144" cy="1202780"/>
            </a:xfrm>
            <a:custGeom>
              <a:avLst/>
              <a:gdLst>
                <a:gd name="connsiteX0" fmla="*/ 0 w 21600"/>
                <a:gd name="connsiteY0" fmla="*/ 0 h 21600"/>
                <a:gd name="connsiteX1" fmla="*/ 21600 w 21600"/>
                <a:gd name="connsiteY1" fmla="*/ 0 h 21600"/>
                <a:gd name="connsiteX2" fmla="*/ 21600 w 21600"/>
                <a:gd name="connsiteY2" fmla="*/ 17322 h 21600"/>
                <a:gd name="connsiteX3" fmla="*/ 0 w 21600"/>
                <a:gd name="connsiteY3" fmla="*/ 20172 h 21600"/>
                <a:gd name="connsiteX4" fmla="*/ 0 w 21600"/>
                <a:gd name="connsiteY4" fmla="*/ 0 h 21600"/>
                <a:gd name="connsiteX0" fmla="*/ 0 w 21600"/>
                <a:gd name="connsiteY0" fmla="*/ 0 h 25841"/>
                <a:gd name="connsiteX1" fmla="*/ 21600 w 21600"/>
                <a:gd name="connsiteY1" fmla="*/ 0 h 25841"/>
                <a:gd name="connsiteX2" fmla="*/ 21600 w 21600"/>
                <a:gd name="connsiteY2" fmla="*/ 25841 h 25841"/>
                <a:gd name="connsiteX3" fmla="*/ 0 w 21600"/>
                <a:gd name="connsiteY3" fmla="*/ 20172 h 25841"/>
                <a:gd name="connsiteX4" fmla="*/ 0 w 21600"/>
                <a:gd name="connsiteY4" fmla="*/ 0 h 25841"/>
                <a:gd name="connsiteX0" fmla="*/ 0 w 21600"/>
                <a:gd name="connsiteY0" fmla="*/ 0 h 25841"/>
                <a:gd name="connsiteX1" fmla="*/ 21600 w 21600"/>
                <a:gd name="connsiteY1" fmla="*/ 0 h 25841"/>
                <a:gd name="connsiteX2" fmla="*/ 21600 w 21600"/>
                <a:gd name="connsiteY2" fmla="*/ 25841 h 25841"/>
                <a:gd name="connsiteX3" fmla="*/ 24 w 21600"/>
                <a:gd name="connsiteY3" fmla="*/ 14841 h 25841"/>
                <a:gd name="connsiteX4" fmla="*/ 0 w 21600"/>
                <a:gd name="connsiteY4" fmla="*/ 0 h 25841"/>
                <a:gd name="connsiteX0" fmla="*/ 0 w 21600"/>
                <a:gd name="connsiteY0" fmla="*/ 0 h 25841"/>
                <a:gd name="connsiteX1" fmla="*/ 21600 w 21600"/>
                <a:gd name="connsiteY1" fmla="*/ 0 h 25841"/>
                <a:gd name="connsiteX2" fmla="*/ 21600 w 21600"/>
                <a:gd name="connsiteY2" fmla="*/ 25841 h 25841"/>
                <a:gd name="connsiteX3" fmla="*/ 24 w 21600"/>
                <a:gd name="connsiteY3" fmla="*/ 14841 h 25841"/>
                <a:gd name="connsiteX4" fmla="*/ 0 w 21600"/>
                <a:gd name="connsiteY4" fmla="*/ 0 h 25841"/>
                <a:gd name="connsiteX0" fmla="*/ 0 w 21576"/>
                <a:gd name="connsiteY0" fmla="*/ 14841 h 25841"/>
                <a:gd name="connsiteX1" fmla="*/ 21576 w 21576"/>
                <a:gd name="connsiteY1" fmla="*/ 0 h 25841"/>
                <a:gd name="connsiteX2" fmla="*/ 21576 w 21576"/>
                <a:gd name="connsiteY2" fmla="*/ 25841 h 25841"/>
                <a:gd name="connsiteX3" fmla="*/ 0 w 21576"/>
                <a:gd name="connsiteY3" fmla="*/ 14841 h 25841"/>
                <a:gd name="connsiteX0" fmla="*/ 21576 w 22296"/>
                <a:gd name="connsiteY0" fmla="*/ 0 h 25841"/>
                <a:gd name="connsiteX1" fmla="*/ 21576 w 22296"/>
                <a:gd name="connsiteY1" fmla="*/ 25841 h 25841"/>
                <a:gd name="connsiteX2" fmla="*/ 0 w 22296"/>
                <a:gd name="connsiteY2" fmla="*/ 14841 h 25841"/>
                <a:gd name="connsiteX3" fmla="*/ 22296 w 22296"/>
                <a:gd name="connsiteY3" fmla="*/ 1583 h 25841"/>
                <a:gd name="connsiteX0" fmla="*/ 24711 w 24711"/>
                <a:gd name="connsiteY0" fmla="*/ 24016 h 24258"/>
                <a:gd name="connsiteX1" fmla="*/ 21576 w 24711"/>
                <a:gd name="connsiteY1" fmla="*/ 24258 h 24258"/>
                <a:gd name="connsiteX2" fmla="*/ 0 w 24711"/>
                <a:gd name="connsiteY2" fmla="*/ 13258 h 24258"/>
                <a:gd name="connsiteX3" fmla="*/ 22296 w 24711"/>
                <a:gd name="connsiteY3" fmla="*/ 0 h 24258"/>
                <a:gd name="connsiteX0" fmla="*/ 27804 w 27804"/>
                <a:gd name="connsiteY0" fmla="*/ 17275 h 17517"/>
                <a:gd name="connsiteX1" fmla="*/ 24669 w 27804"/>
                <a:gd name="connsiteY1" fmla="*/ 17517 h 17517"/>
                <a:gd name="connsiteX2" fmla="*/ 3093 w 27804"/>
                <a:gd name="connsiteY2" fmla="*/ 6517 h 17517"/>
                <a:gd name="connsiteX3" fmla="*/ 0 w 27804"/>
                <a:gd name="connsiteY3" fmla="*/ 0 h 17517"/>
                <a:gd name="connsiteX0" fmla="*/ 27804 w 27804"/>
                <a:gd name="connsiteY0" fmla="*/ 17275 h 17517"/>
                <a:gd name="connsiteX1" fmla="*/ 24669 w 27804"/>
                <a:gd name="connsiteY1" fmla="*/ 17517 h 17517"/>
                <a:gd name="connsiteX2" fmla="*/ 3093 w 27804"/>
                <a:gd name="connsiteY2" fmla="*/ 6517 h 17517"/>
                <a:gd name="connsiteX3" fmla="*/ 0 w 27804"/>
                <a:gd name="connsiteY3" fmla="*/ 0 h 17517"/>
                <a:gd name="connsiteX0" fmla="*/ 28080 w 28080"/>
                <a:gd name="connsiteY0" fmla="*/ 11292 h 11534"/>
                <a:gd name="connsiteX1" fmla="*/ 24945 w 28080"/>
                <a:gd name="connsiteY1" fmla="*/ 11534 h 11534"/>
                <a:gd name="connsiteX2" fmla="*/ 3369 w 28080"/>
                <a:gd name="connsiteY2" fmla="*/ 534 h 11534"/>
                <a:gd name="connsiteX3" fmla="*/ 0 w 28080"/>
                <a:gd name="connsiteY3" fmla="*/ 0 h 11534"/>
                <a:gd name="connsiteX0" fmla="*/ 28080 w 28080"/>
                <a:gd name="connsiteY0" fmla="*/ 16500 h 16742"/>
                <a:gd name="connsiteX1" fmla="*/ 24945 w 28080"/>
                <a:gd name="connsiteY1" fmla="*/ 16742 h 16742"/>
                <a:gd name="connsiteX2" fmla="*/ 3999 w 28080"/>
                <a:gd name="connsiteY2" fmla="*/ 4 h 16742"/>
                <a:gd name="connsiteX3" fmla="*/ 0 w 28080"/>
                <a:gd name="connsiteY3" fmla="*/ 5208 h 16742"/>
                <a:gd name="connsiteX0" fmla="*/ 28350 w 28350"/>
                <a:gd name="connsiteY0" fmla="*/ 20196 h 20438"/>
                <a:gd name="connsiteX1" fmla="*/ 25215 w 28350"/>
                <a:gd name="connsiteY1" fmla="*/ 20438 h 20438"/>
                <a:gd name="connsiteX2" fmla="*/ 4269 w 28350"/>
                <a:gd name="connsiteY2" fmla="*/ 3700 h 20438"/>
                <a:gd name="connsiteX3" fmla="*/ 0 w 28350"/>
                <a:gd name="connsiteY3" fmla="*/ 0 h 20438"/>
                <a:gd name="connsiteX0" fmla="*/ 28350 w 28350"/>
                <a:gd name="connsiteY0" fmla="*/ 20485 h 20727"/>
                <a:gd name="connsiteX1" fmla="*/ 25215 w 28350"/>
                <a:gd name="connsiteY1" fmla="*/ 20727 h 20727"/>
                <a:gd name="connsiteX2" fmla="*/ 8229 w 28350"/>
                <a:gd name="connsiteY2" fmla="*/ 32 h 20727"/>
                <a:gd name="connsiteX3" fmla="*/ 0 w 28350"/>
                <a:gd name="connsiteY3" fmla="*/ 289 h 20727"/>
                <a:gd name="connsiteX0" fmla="*/ 28260 w 28260"/>
                <a:gd name="connsiteY0" fmla="*/ 20458 h 20700"/>
                <a:gd name="connsiteX1" fmla="*/ 25125 w 28260"/>
                <a:gd name="connsiteY1" fmla="*/ 20700 h 20700"/>
                <a:gd name="connsiteX2" fmla="*/ 8139 w 28260"/>
                <a:gd name="connsiteY2" fmla="*/ 5 h 20700"/>
                <a:gd name="connsiteX3" fmla="*/ 0 w 28260"/>
                <a:gd name="connsiteY3" fmla="*/ 4417 h 20700"/>
                <a:gd name="connsiteX0" fmla="*/ 28260 w 28260"/>
                <a:gd name="connsiteY0" fmla="*/ 20453 h 20695"/>
                <a:gd name="connsiteX1" fmla="*/ 25125 w 28260"/>
                <a:gd name="connsiteY1" fmla="*/ 20695 h 20695"/>
                <a:gd name="connsiteX2" fmla="*/ 8139 w 28260"/>
                <a:gd name="connsiteY2" fmla="*/ 0 h 20695"/>
                <a:gd name="connsiteX3" fmla="*/ 0 w 28260"/>
                <a:gd name="connsiteY3" fmla="*/ 4412 h 20695"/>
                <a:gd name="connsiteX0" fmla="*/ 28260 w 28260"/>
                <a:gd name="connsiteY0" fmla="*/ 20528 h 20770"/>
                <a:gd name="connsiteX1" fmla="*/ 25125 w 28260"/>
                <a:gd name="connsiteY1" fmla="*/ 20770 h 20770"/>
                <a:gd name="connsiteX2" fmla="*/ 8139 w 28260"/>
                <a:gd name="connsiteY2" fmla="*/ 75 h 20770"/>
                <a:gd name="connsiteX3" fmla="*/ 0 w 28260"/>
                <a:gd name="connsiteY3" fmla="*/ 4487 h 20770"/>
                <a:gd name="connsiteX0" fmla="*/ 28260 w 28260"/>
                <a:gd name="connsiteY0" fmla="*/ 20453 h 22166"/>
                <a:gd name="connsiteX1" fmla="*/ 25125 w 28260"/>
                <a:gd name="connsiteY1" fmla="*/ 20695 h 22166"/>
                <a:gd name="connsiteX2" fmla="*/ 8139 w 28260"/>
                <a:gd name="connsiteY2" fmla="*/ 0 h 22166"/>
                <a:gd name="connsiteX3" fmla="*/ 0 w 28260"/>
                <a:gd name="connsiteY3" fmla="*/ 4412 h 22166"/>
                <a:gd name="connsiteX0" fmla="*/ 28260 w 28260"/>
                <a:gd name="connsiteY0" fmla="*/ 20453 h 22166"/>
                <a:gd name="connsiteX1" fmla="*/ 25125 w 28260"/>
                <a:gd name="connsiteY1" fmla="*/ 20695 h 22166"/>
                <a:gd name="connsiteX2" fmla="*/ 8139 w 28260"/>
                <a:gd name="connsiteY2" fmla="*/ 0 h 22166"/>
                <a:gd name="connsiteX3" fmla="*/ 0 w 28260"/>
                <a:gd name="connsiteY3" fmla="*/ 4412 h 22166"/>
                <a:gd name="connsiteX0" fmla="*/ 28260 w 28260"/>
                <a:gd name="connsiteY0" fmla="*/ 20453 h 22166"/>
                <a:gd name="connsiteX1" fmla="*/ 25125 w 28260"/>
                <a:gd name="connsiteY1" fmla="*/ 20695 h 22166"/>
                <a:gd name="connsiteX2" fmla="*/ 8139 w 28260"/>
                <a:gd name="connsiteY2" fmla="*/ 0 h 22166"/>
                <a:gd name="connsiteX3" fmla="*/ 0 w 28260"/>
                <a:gd name="connsiteY3" fmla="*/ 4412 h 22166"/>
                <a:gd name="connsiteX0" fmla="*/ 28260 w 28260"/>
                <a:gd name="connsiteY0" fmla="*/ 20453 h 22166"/>
                <a:gd name="connsiteX1" fmla="*/ 25125 w 28260"/>
                <a:gd name="connsiteY1" fmla="*/ 20695 h 22166"/>
                <a:gd name="connsiteX2" fmla="*/ 8139 w 28260"/>
                <a:gd name="connsiteY2" fmla="*/ 0 h 22166"/>
                <a:gd name="connsiteX3" fmla="*/ 0 w 28260"/>
                <a:gd name="connsiteY3" fmla="*/ 4412 h 22166"/>
                <a:gd name="connsiteX0" fmla="*/ 28260 w 28260"/>
                <a:gd name="connsiteY0" fmla="*/ 20453 h 21114"/>
                <a:gd name="connsiteX1" fmla="*/ 25125 w 28260"/>
                <a:gd name="connsiteY1" fmla="*/ 20695 h 21114"/>
                <a:gd name="connsiteX2" fmla="*/ 8139 w 28260"/>
                <a:gd name="connsiteY2" fmla="*/ 0 h 21114"/>
                <a:gd name="connsiteX3" fmla="*/ 0 w 28260"/>
                <a:gd name="connsiteY3" fmla="*/ 4412 h 21114"/>
                <a:gd name="connsiteX0" fmla="*/ 28260 w 28260"/>
                <a:gd name="connsiteY0" fmla="*/ 20463 h 21124"/>
                <a:gd name="connsiteX1" fmla="*/ 25125 w 28260"/>
                <a:gd name="connsiteY1" fmla="*/ 20705 h 21124"/>
                <a:gd name="connsiteX2" fmla="*/ 8139 w 28260"/>
                <a:gd name="connsiteY2" fmla="*/ 10 h 21124"/>
                <a:gd name="connsiteX3" fmla="*/ 0 w 28260"/>
                <a:gd name="connsiteY3" fmla="*/ 4422 h 21124"/>
                <a:gd name="connsiteX0" fmla="*/ 28260 w 28260"/>
                <a:gd name="connsiteY0" fmla="*/ 20463 h 21124"/>
                <a:gd name="connsiteX1" fmla="*/ 25125 w 28260"/>
                <a:gd name="connsiteY1" fmla="*/ 20705 h 21124"/>
                <a:gd name="connsiteX2" fmla="*/ 13828 w 28260"/>
                <a:gd name="connsiteY2" fmla="*/ 5171 h 21124"/>
                <a:gd name="connsiteX3" fmla="*/ 8139 w 28260"/>
                <a:gd name="connsiteY3" fmla="*/ 10 h 21124"/>
                <a:gd name="connsiteX4" fmla="*/ 0 w 28260"/>
                <a:gd name="connsiteY4" fmla="*/ 4422 h 21124"/>
                <a:gd name="connsiteX0" fmla="*/ 28260 w 28260"/>
                <a:gd name="connsiteY0" fmla="*/ 20463 h 21124"/>
                <a:gd name="connsiteX1" fmla="*/ 25125 w 28260"/>
                <a:gd name="connsiteY1" fmla="*/ 20705 h 21124"/>
                <a:gd name="connsiteX2" fmla="*/ 18448 w 28260"/>
                <a:gd name="connsiteY2" fmla="*/ 11400 h 21124"/>
                <a:gd name="connsiteX3" fmla="*/ 13828 w 28260"/>
                <a:gd name="connsiteY3" fmla="*/ 5171 h 21124"/>
                <a:gd name="connsiteX4" fmla="*/ 8139 w 28260"/>
                <a:gd name="connsiteY4" fmla="*/ 10 h 21124"/>
                <a:gd name="connsiteX5" fmla="*/ 0 w 28260"/>
                <a:gd name="connsiteY5" fmla="*/ 4422 h 21124"/>
                <a:gd name="connsiteX0" fmla="*/ 28260 w 28260"/>
                <a:gd name="connsiteY0" fmla="*/ 20833 h 21494"/>
                <a:gd name="connsiteX1" fmla="*/ 25125 w 28260"/>
                <a:gd name="connsiteY1" fmla="*/ 21075 h 21494"/>
                <a:gd name="connsiteX2" fmla="*/ 18448 w 28260"/>
                <a:gd name="connsiteY2" fmla="*/ 11770 h 21494"/>
                <a:gd name="connsiteX3" fmla="*/ 14302 w 28260"/>
                <a:gd name="connsiteY3" fmla="*/ 16826 h 21494"/>
                <a:gd name="connsiteX4" fmla="*/ 8139 w 28260"/>
                <a:gd name="connsiteY4" fmla="*/ 380 h 21494"/>
                <a:gd name="connsiteX5" fmla="*/ 0 w 28260"/>
                <a:gd name="connsiteY5" fmla="*/ 4792 h 21494"/>
                <a:gd name="connsiteX0" fmla="*/ 28260 w 28260"/>
                <a:gd name="connsiteY0" fmla="*/ 20833 h 21494"/>
                <a:gd name="connsiteX1" fmla="*/ 25125 w 28260"/>
                <a:gd name="connsiteY1" fmla="*/ 21075 h 21494"/>
                <a:gd name="connsiteX2" fmla="*/ 17263 w 28260"/>
                <a:gd name="connsiteY2" fmla="*/ 4222 h 21494"/>
                <a:gd name="connsiteX3" fmla="*/ 14302 w 28260"/>
                <a:gd name="connsiteY3" fmla="*/ 16826 h 21494"/>
                <a:gd name="connsiteX4" fmla="*/ 8139 w 28260"/>
                <a:gd name="connsiteY4" fmla="*/ 380 h 21494"/>
                <a:gd name="connsiteX5" fmla="*/ 0 w 28260"/>
                <a:gd name="connsiteY5" fmla="*/ 4792 h 21494"/>
                <a:gd name="connsiteX0" fmla="*/ 28260 w 28260"/>
                <a:gd name="connsiteY0" fmla="*/ 20833 h 21494"/>
                <a:gd name="connsiteX1" fmla="*/ 25125 w 28260"/>
                <a:gd name="connsiteY1" fmla="*/ 21075 h 21494"/>
                <a:gd name="connsiteX2" fmla="*/ 19099 w 28260"/>
                <a:gd name="connsiteY2" fmla="*/ 4149 h 21494"/>
                <a:gd name="connsiteX3" fmla="*/ 14302 w 28260"/>
                <a:gd name="connsiteY3" fmla="*/ 16826 h 21494"/>
                <a:gd name="connsiteX4" fmla="*/ 8139 w 28260"/>
                <a:gd name="connsiteY4" fmla="*/ 380 h 21494"/>
                <a:gd name="connsiteX5" fmla="*/ 0 w 28260"/>
                <a:gd name="connsiteY5" fmla="*/ 4792 h 21494"/>
                <a:gd name="connsiteX0" fmla="*/ 28260 w 28260"/>
                <a:gd name="connsiteY0" fmla="*/ 20833 h 20835"/>
                <a:gd name="connsiteX1" fmla="*/ 25391 w 28260"/>
                <a:gd name="connsiteY1" fmla="*/ 18018 h 20835"/>
                <a:gd name="connsiteX2" fmla="*/ 19099 w 28260"/>
                <a:gd name="connsiteY2" fmla="*/ 4149 h 20835"/>
                <a:gd name="connsiteX3" fmla="*/ 14302 w 28260"/>
                <a:gd name="connsiteY3" fmla="*/ 16826 h 20835"/>
                <a:gd name="connsiteX4" fmla="*/ 8139 w 28260"/>
                <a:gd name="connsiteY4" fmla="*/ 380 h 20835"/>
                <a:gd name="connsiteX5" fmla="*/ 0 w 28260"/>
                <a:gd name="connsiteY5" fmla="*/ 4792 h 20835"/>
                <a:gd name="connsiteX0" fmla="*/ 25391 w 25391"/>
                <a:gd name="connsiteY0" fmla="*/ 18018 h 18018"/>
                <a:gd name="connsiteX1" fmla="*/ 19099 w 25391"/>
                <a:gd name="connsiteY1" fmla="*/ 4149 h 18018"/>
                <a:gd name="connsiteX2" fmla="*/ 14302 w 25391"/>
                <a:gd name="connsiteY2" fmla="*/ 16826 h 18018"/>
                <a:gd name="connsiteX3" fmla="*/ 8139 w 25391"/>
                <a:gd name="connsiteY3" fmla="*/ 380 h 18018"/>
                <a:gd name="connsiteX4" fmla="*/ 0 w 25391"/>
                <a:gd name="connsiteY4" fmla="*/ 4792 h 18018"/>
                <a:gd name="connsiteX0" fmla="*/ 25391 w 25391"/>
                <a:gd name="connsiteY0" fmla="*/ 18018 h 18018"/>
                <a:gd name="connsiteX1" fmla="*/ 19365 w 25391"/>
                <a:gd name="connsiteY1" fmla="*/ 9004 h 18018"/>
                <a:gd name="connsiteX2" fmla="*/ 14302 w 25391"/>
                <a:gd name="connsiteY2" fmla="*/ 16826 h 18018"/>
                <a:gd name="connsiteX3" fmla="*/ 8139 w 25391"/>
                <a:gd name="connsiteY3" fmla="*/ 380 h 18018"/>
                <a:gd name="connsiteX4" fmla="*/ 0 w 25391"/>
                <a:gd name="connsiteY4" fmla="*/ 4792 h 18018"/>
                <a:gd name="connsiteX0" fmla="*/ 25391 w 25391"/>
                <a:gd name="connsiteY0" fmla="*/ 18018 h 18018"/>
                <a:gd name="connsiteX1" fmla="*/ 20827 w 25391"/>
                <a:gd name="connsiteY1" fmla="*/ 10443 h 18018"/>
                <a:gd name="connsiteX2" fmla="*/ 14302 w 25391"/>
                <a:gd name="connsiteY2" fmla="*/ 16826 h 18018"/>
                <a:gd name="connsiteX3" fmla="*/ 8139 w 25391"/>
                <a:gd name="connsiteY3" fmla="*/ 380 h 18018"/>
                <a:gd name="connsiteX4" fmla="*/ 0 w 25391"/>
                <a:gd name="connsiteY4" fmla="*/ 4792 h 18018"/>
                <a:gd name="connsiteX0" fmla="*/ 25391 w 25391"/>
                <a:gd name="connsiteY0" fmla="*/ 18018 h 18451"/>
                <a:gd name="connsiteX1" fmla="*/ 14302 w 25391"/>
                <a:gd name="connsiteY1" fmla="*/ 16826 h 18451"/>
                <a:gd name="connsiteX2" fmla="*/ 8139 w 25391"/>
                <a:gd name="connsiteY2" fmla="*/ 380 h 18451"/>
                <a:gd name="connsiteX3" fmla="*/ 0 w 25391"/>
                <a:gd name="connsiteY3" fmla="*/ 4792 h 18451"/>
                <a:gd name="connsiteX0" fmla="*/ 26720 w 26720"/>
                <a:gd name="connsiteY0" fmla="*/ 19009 h 19442"/>
                <a:gd name="connsiteX1" fmla="*/ 15631 w 26720"/>
                <a:gd name="connsiteY1" fmla="*/ 17817 h 19442"/>
                <a:gd name="connsiteX2" fmla="*/ 9468 w 26720"/>
                <a:gd name="connsiteY2" fmla="*/ 1371 h 19442"/>
                <a:gd name="connsiteX3" fmla="*/ 0 w 26720"/>
                <a:gd name="connsiteY3" fmla="*/ 28 h 19442"/>
                <a:gd name="connsiteX0" fmla="*/ 26720 w 26720"/>
                <a:gd name="connsiteY0" fmla="*/ 18981 h 19206"/>
                <a:gd name="connsiteX1" fmla="*/ 15631 w 26720"/>
                <a:gd name="connsiteY1" fmla="*/ 17789 h 19206"/>
                <a:gd name="connsiteX2" fmla="*/ 8537 w 26720"/>
                <a:gd name="connsiteY2" fmla="*/ 4400 h 19206"/>
                <a:gd name="connsiteX3" fmla="*/ 0 w 26720"/>
                <a:gd name="connsiteY3" fmla="*/ 0 h 19206"/>
                <a:gd name="connsiteX0" fmla="*/ 26720 w 26720"/>
                <a:gd name="connsiteY0" fmla="*/ 18981 h 18981"/>
                <a:gd name="connsiteX1" fmla="*/ 17891 w 26720"/>
                <a:gd name="connsiteY1" fmla="*/ 16530 h 18981"/>
                <a:gd name="connsiteX2" fmla="*/ 8537 w 26720"/>
                <a:gd name="connsiteY2" fmla="*/ 4400 h 18981"/>
                <a:gd name="connsiteX3" fmla="*/ 0 w 26720"/>
                <a:gd name="connsiteY3" fmla="*/ 0 h 18981"/>
                <a:gd name="connsiteX0" fmla="*/ 26720 w 26720"/>
                <a:gd name="connsiteY0" fmla="*/ 20959 h 20959"/>
                <a:gd name="connsiteX1" fmla="*/ 17891 w 26720"/>
                <a:gd name="connsiteY1" fmla="*/ 16530 h 20959"/>
                <a:gd name="connsiteX2" fmla="*/ 8537 w 26720"/>
                <a:gd name="connsiteY2" fmla="*/ 4400 h 20959"/>
                <a:gd name="connsiteX3" fmla="*/ 0 w 26720"/>
                <a:gd name="connsiteY3" fmla="*/ 0 h 20959"/>
                <a:gd name="connsiteX0" fmla="*/ 26720 w 26720"/>
                <a:gd name="connsiteY0" fmla="*/ 20959 h 20959"/>
                <a:gd name="connsiteX1" fmla="*/ 17891 w 26720"/>
                <a:gd name="connsiteY1" fmla="*/ 16530 h 20959"/>
                <a:gd name="connsiteX2" fmla="*/ 9600 w 26720"/>
                <a:gd name="connsiteY2" fmla="*/ 5659 h 20959"/>
                <a:gd name="connsiteX3" fmla="*/ 0 w 26720"/>
                <a:gd name="connsiteY3" fmla="*/ 0 h 20959"/>
                <a:gd name="connsiteX0" fmla="*/ 26720 w 26720"/>
                <a:gd name="connsiteY0" fmla="*/ 20959 h 20959"/>
                <a:gd name="connsiteX1" fmla="*/ 17891 w 26720"/>
                <a:gd name="connsiteY1" fmla="*/ 16530 h 20959"/>
                <a:gd name="connsiteX2" fmla="*/ 10531 w 26720"/>
                <a:gd name="connsiteY2" fmla="*/ 5299 h 20959"/>
                <a:gd name="connsiteX3" fmla="*/ 0 w 26720"/>
                <a:gd name="connsiteY3" fmla="*/ 0 h 20959"/>
                <a:gd name="connsiteX0" fmla="*/ 26720 w 26720"/>
                <a:gd name="connsiteY0" fmla="*/ 20959 h 20959"/>
                <a:gd name="connsiteX1" fmla="*/ 19220 w 26720"/>
                <a:gd name="connsiteY1" fmla="*/ 16530 h 20959"/>
                <a:gd name="connsiteX2" fmla="*/ 10531 w 26720"/>
                <a:gd name="connsiteY2" fmla="*/ 5299 h 20959"/>
                <a:gd name="connsiteX3" fmla="*/ 0 w 26720"/>
                <a:gd name="connsiteY3" fmla="*/ 0 h 20959"/>
                <a:gd name="connsiteX0" fmla="*/ 26720 w 26720"/>
                <a:gd name="connsiteY0" fmla="*/ 20959 h 20959"/>
                <a:gd name="connsiteX1" fmla="*/ 19220 w 26720"/>
                <a:gd name="connsiteY1" fmla="*/ 16530 h 20959"/>
                <a:gd name="connsiteX2" fmla="*/ 10531 w 26720"/>
                <a:gd name="connsiteY2" fmla="*/ 5299 h 20959"/>
                <a:gd name="connsiteX3" fmla="*/ 0 w 26720"/>
                <a:gd name="connsiteY3" fmla="*/ 0 h 20959"/>
                <a:gd name="connsiteX0" fmla="*/ 26720 w 26720"/>
                <a:gd name="connsiteY0" fmla="*/ 21858 h 21858"/>
                <a:gd name="connsiteX1" fmla="*/ 19220 w 26720"/>
                <a:gd name="connsiteY1" fmla="*/ 16530 h 21858"/>
                <a:gd name="connsiteX2" fmla="*/ 10531 w 26720"/>
                <a:gd name="connsiteY2" fmla="*/ 5299 h 21858"/>
                <a:gd name="connsiteX3" fmla="*/ 0 w 26720"/>
                <a:gd name="connsiteY3" fmla="*/ 0 h 21858"/>
                <a:gd name="connsiteX0" fmla="*/ 26720 w 26720"/>
                <a:gd name="connsiteY0" fmla="*/ 21858 h 21858"/>
                <a:gd name="connsiteX1" fmla="*/ 19220 w 26720"/>
                <a:gd name="connsiteY1" fmla="*/ 16530 h 21858"/>
                <a:gd name="connsiteX2" fmla="*/ 10531 w 26720"/>
                <a:gd name="connsiteY2" fmla="*/ 5299 h 21858"/>
                <a:gd name="connsiteX3" fmla="*/ 0 w 26720"/>
                <a:gd name="connsiteY3" fmla="*/ 0 h 21858"/>
                <a:gd name="connsiteX0" fmla="*/ 26720 w 26720"/>
                <a:gd name="connsiteY0" fmla="*/ 21858 h 21858"/>
                <a:gd name="connsiteX1" fmla="*/ 19353 w 26720"/>
                <a:gd name="connsiteY1" fmla="*/ 15991 h 21858"/>
                <a:gd name="connsiteX2" fmla="*/ 10531 w 26720"/>
                <a:gd name="connsiteY2" fmla="*/ 5299 h 21858"/>
                <a:gd name="connsiteX3" fmla="*/ 0 w 26720"/>
                <a:gd name="connsiteY3" fmla="*/ 0 h 21858"/>
                <a:gd name="connsiteX0" fmla="*/ 26720 w 26720"/>
                <a:gd name="connsiteY0" fmla="*/ 21858 h 21858"/>
                <a:gd name="connsiteX1" fmla="*/ 18835 w 26720"/>
                <a:gd name="connsiteY1" fmla="*/ 16441 h 21858"/>
                <a:gd name="connsiteX2" fmla="*/ 10531 w 26720"/>
                <a:gd name="connsiteY2" fmla="*/ 5299 h 21858"/>
                <a:gd name="connsiteX3" fmla="*/ 0 w 26720"/>
                <a:gd name="connsiteY3" fmla="*/ 0 h 21858"/>
                <a:gd name="connsiteX0" fmla="*/ 26720 w 26720"/>
                <a:gd name="connsiteY0" fmla="*/ 21858 h 21858"/>
                <a:gd name="connsiteX1" fmla="*/ 20056 w 26720"/>
                <a:gd name="connsiteY1" fmla="*/ 17642 h 21858"/>
                <a:gd name="connsiteX2" fmla="*/ 10531 w 26720"/>
                <a:gd name="connsiteY2" fmla="*/ 5299 h 21858"/>
                <a:gd name="connsiteX3" fmla="*/ 0 w 26720"/>
                <a:gd name="connsiteY3" fmla="*/ 0 h 21858"/>
                <a:gd name="connsiteX0" fmla="*/ 26720 w 26720"/>
                <a:gd name="connsiteY0" fmla="*/ 21858 h 21858"/>
                <a:gd name="connsiteX1" fmla="*/ 19982 w 26720"/>
                <a:gd name="connsiteY1" fmla="*/ 17042 h 21858"/>
                <a:gd name="connsiteX2" fmla="*/ 10531 w 26720"/>
                <a:gd name="connsiteY2" fmla="*/ 5299 h 21858"/>
                <a:gd name="connsiteX3" fmla="*/ 0 w 26720"/>
                <a:gd name="connsiteY3" fmla="*/ 0 h 21858"/>
                <a:gd name="connsiteX0" fmla="*/ 26720 w 26720"/>
                <a:gd name="connsiteY0" fmla="*/ 21858 h 21858"/>
                <a:gd name="connsiteX1" fmla="*/ 19908 w 26720"/>
                <a:gd name="connsiteY1" fmla="*/ 17292 h 21858"/>
                <a:gd name="connsiteX2" fmla="*/ 10531 w 26720"/>
                <a:gd name="connsiteY2" fmla="*/ 5299 h 21858"/>
                <a:gd name="connsiteX3" fmla="*/ 0 w 26720"/>
                <a:gd name="connsiteY3" fmla="*/ 0 h 21858"/>
                <a:gd name="connsiteX0" fmla="*/ 26794 w 26794"/>
                <a:gd name="connsiteY0" fmla="*/ 22408 h 22408"/>
                <a:gd name="connsiteX1" fmla="*/ 19982 w 26794"/>
                <a:gd name="connsiteY1" fmla="*/ 17842 h 22408"/>
                <a:gd name="connsiteX2" fmla="*/ 10605 w 26794"/>
                <a:gd name="connsiteY2" fmla="*/ 5849 h 22408"/>
                <a:gd name="connsiteX3" fmla="*/ 0 w 26794"/>
                <a:gd name="connsiteY3" fmla="*/ 0 h 22408"/>
                <a:gd name="connsiteX0" fmla="*/ 26868 w 26868"/>
                <a:gd name="connsiteY0" fmla="*/ 22708 h 22708"/>
                <a:gd name="connsiteX1" fmla="*/ 20056 w 26868"/>
                <a:gd name="connsiteY1" fmla="*/ 18142 h 22708"/>
                <a:gd name="connsiteX2" fmla="*/ 10679 w 26868"/>
                <a:gd name="connsiteY2" fmla="*/ 6149 h 22708"/>
                <a:gd name="connsiteX3" fmla="*/ 0 w 26868"/>
                <a:gd name="connsiteY3" fmla="*/ 0 h 22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868" h="22708">
                  <a:moveTo>
                    <a:pt x="26868" y="22708"/>
                  </a:moveTo>
                  <a:cubicBezTo>
                    <a:pt x="24558" y="21021"/>
                    <a:pt x="22754" y="20902"/>
                    <a:pt x="20056" y="18142"/>
                  </a:cubicBezTo>
                  <a:cubicBezTo>
                    <a:pt x="17358" y="15382"/>
                    <a:pt x="13063" y="8155"/>
                    <a:pt x="10679" y="6149"/>
                  </a:cubicBezTo>
                  <a:cubicBezTo>
                    <a:pt x="8295" y="4143"/>
                    <a:pt x="1123" y="178"/>
                    <a:pt x="0" y="0"/>
                  </a:cubicBezTo>
                </a:path>
              </a:pathLst>
            </a:custGeom>
            <a:noFill/>
            <a:ln w="57150">
              <a:solidFill>
                <a:srgbClr val="0000CC"/>
              </a:solidFill>
            </a:ln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600"/>
            </a:p>
          </p:txBody>
        </p: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BE4FAFFC-E4CB-AA27-46F4-7AFEBC99E1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49461" y="4468645"/>
              <a:ext cx="1133385" cy="492326"/>
            </a:xfrm>
            <a:prstGeom prst="line">
              <a:avLst/>
            </a:prstGeom>
            <a:ln w="28575">
              <a:solidFill>
                <a:srgbClr val="C00000"/>
              </a:solidFill>
              <a:prstDash val="dash"/>
              <a:headEnd type="none" w="lg" len="med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9E03FF37-3436-38EF-46F3-21709AAF2ED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9461" y="4054751"/>
              <a:ext cx="1133385" cy="420661"/>
            </a:xfrm>
            <a:prstGeom prst="line">
              <a:avLst/>
            </a:prstGeom>
            <a:ln w="28575">
              <a:solidFill>
                <a:srgbClr val="C00000"/>
              </a:solidFill>
              <a:prstDash val="dash"/>
              <a:headEnd type="none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A209435E-5C20-67C7-9839-BCABCFB9390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92571" y="4070696"/>
              <a:ext cx="0" cy="397949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AF2DBF34-9469-E26E-2B91-173B839DB8A7}"/>
                    </a:ext>
                  </a:extLst>
                </p:cNvPr>
                <p:cNvSpPr txBox="1"/>
                <p:nvPr/>
              </p:nvSpPr>
              <p:spPr>
                <a:xfrm>
                  <a:off x="1219503" y="3435393"/>
                  <a:ext cx="635148" cy="3385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16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IN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sz="1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IN" sz="1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IN" sz="1600"/>
                </a:p>
              </p:txBody>
            </p:sp>
          </mc:Choice>
          <mc:Fallback xmlns="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AF2DBF34-9469-E26E-2B91-173B839DB8A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19503" y="3435393"/>
                  <a:ext cx="635148" cy="338554"/>
                </a:xfrm>
                <a:prstGeom prst="rect">
                  <a:avLst/>
                </a:prstGeom>
                <a:blipFill>
                  <a:blip r:embed="rId9"/>
                  <a:stretch>
                    <a:fillRect b="-10909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556E9DBC-0D99-7B44-8E6B-B10A6D474CDC}"/>
                    </a:ext>
                  </a:extLst>
                </p:cNvPr>
                <p:cNvSpPr txBox="1"/>
                <p:nvPr/>
              </p:nvSpPr>
              <p:spPr>
                <a:xfrm>
                  <a:off x="2554452" y="4478494"/>
                  <a:ext cx="489547" cy="3385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IN" sz="1600"/>
                </a:p>
              </p:txBody>
            </p:sp>
          </mc:Choice>
          <mc:Fallback xmlns="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556E9DBC-0D99-7B44-8E6B-B10A6D474C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4452" y="4478494"/>
                  <a:ext cx="489547" cy="338554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7015AB76-FF3B-266A-CD5D-74672930CE31}"/>
                </a:ext>
              </a:extLst>
            </p:cNvPr>
            <p:cNvCxnSpPr>
              <a:cxnSpLocks/>
            </p:cNvCxnSpPr>
            <p:nvPr/>
          </p:nvCxnSpPr>
          <p:spPr>
            <a:xfrm>
              <a:off x="1049461" y="4468645"/>
              <a:ext cx="0" cy="473552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F3317F31-B91D-037A-080F-32EFCAD931F9}"/>
              </a:ext>
            </a:extLst>
          </p:cNvPr>
          <p:cNvGrpSpPr/>
          <p:nvPr/>
        </p:nvGrpSpPr>
        <p:grpSpPr>
          <a:xfrm>
            <a:off x="417185" y="1106086"/>
            <a:ext cx="2634121" cy="1705505"/>
            <a:chOff x="3864878" y="4195475"/>
            <a:chExt cx="2634121" cy="1705505"/>
          </a:xfrm>
        </p:grpSpPr>
        <p:cxnSp>
          <p:nvCxnSpPr>
            <p:cNvPr id="62" name="Connector: Elbow 3">
              <a:extLst>
                <a:ext uri="{FF2B5EF4-FFF2-40B4-BE49-F238E27FC236}">
                  <a16:creationId xmlns:a16="http://schemas.microsoft.com/office/drawing/2014/main" id="{AEB23A90-B3D5-FA44-BDFD-7E021D6F61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80424" y="4484507"/>
              <a:ext cx="0" cy="1359657"/>
            </a:xfrm>
            <a:prstGeom prst="straightConnector1">
              <a:avLst/>
            </a:prstGeom>
            <a:ln>
              <a:tailEnd type="stealth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Connector: Elbow 3">
              <a:extLst>
                <a:ext uri="{FF2B5EF4-FFF2-40B4-BE49-F238E27FC236}">
                  <a16:creationId xmlns:a16="http://schemas.microsoft.com/office/drawing/2014/main" id="{A1A7BDDC-428C-5726-94E4-BB65B3FA0C6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01323" y="5552577"/>
              <a:ext cx="2484043" cy="9849"/>
            </a:xfrm>
            <a:prstGeom prst="straightConnector1">
              <a:avLst/>
            </a:prstGeom>
            <a:ln>
              <a:tailEnd type="stealth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67" name="Flowchart: Document 7">
              <a:extLst>
                <a:ext uri="{FF2B5EF4-FFF2-40B4-BE49-F238E27FC236}">
                  <a16:creationId xmlns:a16="http://schemas.microsoft.com/office/drawing/2014/main" id="{1133AB9B-01B9-8D8E-EA1D-6C1C7119C41F}"/>
                </a:ext>
              </a:extLst>
            </p:cNvPr>
            <p:cNvSpPr/>
            <p:nvPr/>
          </p:nvSpPr>
          <p:spPr>
            <a:xfrm flipV="1">
              <a:off x="4261366" y="4773306"/>
              <a:ext cx="1819315" cy="954363"/>
            </a:xfrm>
            <a:custGeom>
              <a:avLst/>
              <a:gdLst>
                <a:gd name="connsiteX0" fmla="*/ 0 w 21600"/>
                <a:gd name="connsiteY0" fmla="*/ 0 h 21600"/>
                <a:gd name="connsiteX1" fmla="*/ 21600 w 21600"/>
                <a:gd name="connsiteY1" fmla="*/ 0 h 21600"/>
                <a:gd name="connsiteX2" fmla="*/ 21600 w 21600"/>
                <a:gd name="connsiteY2" fmla="*/ 17322 h 21600"/>
                <a:gd name="connsiteX3" fmla="*/ 0 w 21600"/>
                <a:gd name="connsiteY3" fmla="*/ 20172 h 21600"/>
                <a:gd name="connsiteX4" fmla="*/ 0 w 21600"/>
                <a:gd name="connsiteY4" fmla="*/ 0 h 21600"/>
                <a:gd name="connsiteX0" fmla="*/ 0 w 21600"/>
                <a:gd name="connsiteY0" fmla="*/ 0 h 25841"/>
                <a:gd name="connsiteX1" fmla="*/ 21600 w 21600"/>
                <a:gd name="connsiteY1" fmla="*/ 0 h 25841"/>
                <a:gd name="connsiteX2" fmla="*/ 21600 w 21600"/>
                <a:gd name="connsiteY2" fmla="*/ 25841 h 25841"/>
                <a:gd name="connsiteX3" fmla="*/ 0 w 21600"/>
                <a:gd name="connsiteY3" fmla="*/ 20172 h 25841"/>
                <a:gd name="connsiteX4" fmla="*/ 0 w 21600"/>
                <a:gd name="connsiteY4" fmla="*/ 0 h 25841"/>
                <a:gd name="connsiteX0" fmla="*/ 0 w 21600"/>
                <a:gd name="connsiteY0" fmla="*/ 0 h 25841"/>
                <a:gd name="connsiteX1" fmla="*/ 21600 w 21600"/>
                <a:gd name="connsiteY1" fmla="*/ 0 h 25841"/>
                <a:gd name="connsiteX2" fmla="*/ 21600 w 21600"/>
                <a:gd name="connsiteY2" fmla="*/ 25841 h 25841"/>
                <a:gd name="connsiteX3" fmla="*/ 24 w 21600"/>
                <a:gd name="connsiteY3" fmla="*/ 14841 h 25841"/>
                <a:gd name="connsiteX4" fmla="*/ 0 w 21600"/>
                <a:gd name="connsiteY4" fmla="*/ 0 h 25841"/>
                <a:gd name="connsiteX0" fmla="*/ 0 w 21600"/>
                <a:gd name="connsiteY0" fmla="*/ 0 h 25841"/>
                <a:gd name="connsiteX1" fmla="*/ 21600 w 21600"/>
                <a:gd name="connsiteY1" fmla="*/ 0 h 25841"/>
                <a:gd name="connsiteX2" fmla="*/ 21600 w 21600"/>
                <a:gd name="connsiteY2" fmla="*/ 25841 h 25841"/>
                <a:gd name="connsiteX3" fmla="*/ 24 w 21600"/>
                <a:gd name="connsiteY3" fmla="*/ 14841 h 25841"/>
                <a:gd name="connsiteX4" fmla="*/ 0 w 21600"/>
                <a:gd name="connsiteY4" fmla="*/ 0 h 25841"/>
                <a:gd name="connsiteX0" fmla="*/ 0 w 21576"/>
                <a:gd name="connsiteY0" fmla="*/ 14841 h 25841"/>
                <a:gd name="connsiteX1" fmla="*/ 21576 w 21576"/>
                <a:gd name="connsiteY1" fmla="*/ 0 h 25841"/>
                <a:gd name="connsiteX2" fmla="*/ 21576 w 21576"/>
                <a:gd name="connsiteY2" fmla="*/ 25841 h 25841"/>
                <a:gd name="connsiteX3" fmla="*/ 0 w 21576"/>
                <a:gd name="connsiteY3" fmla="*/ 14841 h 25841"/>
                <a:gd name="connsiteX0" fmla="*/ 21576 w 22296"/>
                <a:gd name="connsiteY0" fmla="*/ 0 h 25841"/>
                <a:gd name="connsiteX1" fmla="*/ 21576 w 22296"/>
                <a:gd name="connsiteY1" fmla="*/ 25841 h 25841"/>
                <a:gd name="connsiteX2" fmla="*/ 0 w 22296"/>
                <a:gd name="connsiteY2" fmla="*/ 14841 h 25841"/>
                <a:gd name="connsiteX3" fmla="*/ 22296 w 22296"/>
                <a:gd name="connsiteY3" fmla="*/ 1583 h 25841"/>
                <a:gd name="connsiteX0" fmla="*/ 24711 w 24711"/>
                <a:gd name="connsiteY0" fmla="*/ 24016 h 24258"/>
                <a:gd name="connsiteX1" fmla="*/ 21576 w 24711"/>
                <a:gd name="connsiteY1" fmla="*/ 24258 h 24258"/>
                <a:gd name="connsiteX2" fmla="*/ 0 w 24711"/>
                <a:gd name="connsiteY2" fmla="*/ 13258 h 24258"/>
                <a:gd name="connsiteX3" fmla="*/ 22296 w 24711"/>
                <a:gd name="connsiteY3" fmla="*/ 0 h 24258"/>
                <a:gd name="connsiteX0" fmla="*/ 27804 w 27804"/>
                <a:gd name="connsiteY0" fmla="*/ 17275 h 17517"/>
                <a:gd name="connsiteX1" fmla="*/ 24669 w 27804"/>
                <a:gd name="connsiteY1" fmla="*/ 17517 h 17517"/>
                <a:gd name="connsiteX2" fmla="*/ 3093 w 27804"/>
                <a:gd name="connsiteY2" fmla="*/ 6517 h 17517"/>
                <a:gd name="connsiteX3" fmla="*/ 0 w 27804"/>
                <a:gd name="connsiteY3" fmla="*/ 0 h 17517"/>
                <a:gd name="connsiteX0" fmla="*/ 27804 w 27804"/>
                <a:gd name="connsiteY0" fmla="*/ 17275 h 17517"/>
                <a:gd name="connsiteX1" fmla="*/ 24669 w 27804"/>
                <a:gd name="connsiteY1" fmla="*/ 17517 h 17517"/>
                <a:gd name="connsiteX2" fmla="*/ 3093 w 27804"/>
                <a:gd name="connsiteY2" fmla="*/ 6517 h 17517"/>
                <a:gd name="connsiteX3" fmla="*/ 0 w 27804"/>
                <a:gd name="connsiteY3" fmla="*/ 0 h 17517"/>
                <a:gd name="connsiteX0" fmla="*/ 28080 w 28080"/>
                <a:gd name="connsiteY0" fmla="*/ 11292 h 11534"/>
                <a:gd name="connsiteX1" fmla="*/ 24945 w 28080"/>
                <a:gd name="connsiteY1" fmla="*/ 11534 h 11534"/>
                <a:gd name="connsiteX2" fmla="*/ 3369 w 28080"/>
                <a:gd name="connsiteY2" fmla="*/ 534 h 11534"/>
                <a:gd name="connsiteX3" fmla="*/ 0 w 28080"/>
                <a:gd name="connsiteY3" fmla="*/ 0 h 11534"/>
                <a:gd name="connsiteX0" fmla="*/ 28080 w 28080"/>
                <a:gd name="connsiteY0" fmla="*/ 16500 h 16742"/>
                <a:gd name="connsiteX1" fmla="*/ 24945 w 28080"/>
                <a:gd name="connsiteY1" fmla="*/ 16742 h 16742"/>
                <a:gd name="connsiteX2" fmla="*/ 3999 w 28080"/>
                <a:gd name="connsiteY2" fmla="*/ 4 h 16742"/>
                <a:gd name="connsiteX3" fmla="*/ 0 w 28080"/>
                <a:gd name="connsiteY3" fmla="*/ 5208 h 16742"/>
                <a:gd name="connsiteX0" fmla="*/ 28350 w 28350"/>
                <a:gd name="connsiteY0" fmla="*/ 20196 h 20438"/>
                <a:gd name="connsiteX1" fmla="*/ 25215 w 28350"/>
                <a:gd name="connsiteY1" fmla="*/ 20438 h 20438"/>
                <a:gd name="connsiteX2" fmla="*/ 4269 w 28350"/>
                <a:gd name="connsiteY2" fmla="*/ 3700 h 20438"/>
                <a:gd name="connsiteX3" fmla="*/ 0 w 28350"/>
                <a:gd name="connsiteY3" fmla="*/ 0 h 20438"/>
                <a:gd name="connsiteX0" fmla="*/ 28350 w 28350"/>
                <a:gd name="connsiteY0" fmla="*/ 20485 h 20727"/>
                <a:gd name="connsiteX1" fmla="*/ 25215 w 28350"/>
                <a:gd name="connsiteY1" fmla="*/ 20727 h 20727"/>
                <a:gd name="connsiteX2" fmla="*/ 8229 w 28350"/>
                <a:gd name="connsiteY2" fmla="*/ 32 h 20727"/>
                <a:gd name="connsiteX3" fmla="*/ 0 w 28350"/>
                <a:gd name="connsiteY3" fmla="*/ 289 h 20727"/>
                <a:gd name="connsiteX0" fmla="*/ 28260 w 28260"/>
                <a:gd name="connsiteY0" fmla="*/ 20458 h 20700"/>
                <a:gd name="connsiteX1" fmla="*/ 25125 w 28260"/>
                <a:gd name="connsiteY1" fmla="*/ 20700 h 20700"/>
                <a:gd name="connsiteX2" fmla="*/ 8139 w 28260"/>
                <a:gd name="connsiteY2" fmla="*/ 5 h 20700"/>
                <a:gd name="connsiteX3" fmla="*/ 0 w 28260"/>
                <a:gd name="connsiteY3" fmla="*/ 4417 h 20700"/>
                <a:gd name="connsiteX0" fmla="*/ 28260 w 28260"/>
                <a:gd name="connsiteY0" fmla="*/ 20453 h 20695"/>
                <a:gd name="connsiteX1" fmla="*/ 25125 w 28260"/>
                <a:gd name="connsiteY1" fmla="*/ 20695 h 20695"/>
                <a:gd name="connsiteX2" fmla="*/ 8139 w 28260"/>
                <a:gd name="connsiteY2" fmla="*/ 0 h 20695"/>
                <a:gd name="connsiteX3" fmla="*/ 0 w 28260"/>
                <a:gd name="connsiteY3" fmla="*/ 4412 h 20695"/>
                <a:gd name="connsiteX0" fmla="*/ 28260 w 28260"/>
                <a:gd name="connsiteY0" fmla="*/ 20528 h 20770"/>
                <a:gd name="connsiteX1" fmla="*/ 25125 w 28260"/>
                <a:gd name="connsiteY1" fmla="*/ 20770 h 20770"/>
                <a:gd name="connsiteX2" fmla="*/ 8139 w 28260"/>
                <a:gd name="connsiteY2" fmla="*/ 75 h 20770"/>
                <a:gd name="connsiteX3" fmla="*/ 0 w 28260"/>
                <a:gd name="connsiteY3" fmla="*/ 4487 h 20770"/>
                <a:gd name="connsiteX0" fmla="*/ 28260 w 28260"/>
                <a:gd name="connsiteY0" fmla="*/ 20453 h 22166"/>
                <a:gd name="connsiteX1" fmla="*/ 25125 w 28260"/>
                <a:gd name="connsiteY1" fmla="*/ 20695 h 22166"/>
                <a:gd name="connsiteX2" fmla="*/ 8139 w 28260"/>
                <a:gd name="connsiteY2" fmla="*/ 0 h 22166"/>
                <a:gd name="connsiteX3" fmla="*/ 0 w 28260"/>
                <a:gd name="connsiteY3" fmla="*/ 4412 h 22166"/>
                <a:gd name="connsiteX0" fmla="*/ 28260 w 28260"/>
                <a:gd name="connsiteY0" fmla="*/ 20453 h 22166"/>
                <a:gd name="connsiteX1" fmla="*/ 25125 w 28260"/>
                <a:gd name="connsiteY1" fmla="*/ 20695 h 22166"/>
                <a:gd name="connsiteX2" fmla="*/ 8139 w 28260"/>
                <a:gd name="connsiteY2" fmla="*/ 0 h 22166"/>
                <a:gd name="connsiteX3" fmla="*/ 0 w 28260"/>
                <a:gd name="connsiteY3" fmla="*/ 4412 h 22166"/>
                <a:gd name="connsiteX0" fmla="*/ 28260 w 28260"/>
                <a:gd name="connsiteY0" fmla="*/ 20453 h 22166"/>
                <a:gd name="connsiteX1" fmla="*/ 25125 w 28260"/>
                <a:gd name="connsiteY1" fmla="*/ 20695 h 22166"/>
                <a:gd name="connsiteX2" fmla="*/ 8139 w 28260"/>
                <a:gd name="connsiteY2" fmla="*/ 0 h 22166"/>
                <a:gd name="connsiteX3" fmla="*/ 0 w 28260"/>
                <a:gd name="connsiteY3" fmla="*/ 4412 h 22166"/>
                <a:gd name="connsiteX0" fmla="*/ 28260 w 28260"/>
                <a:gd name="connsiteY0" fmla="*/ 20453 h 22166"/>
                <a:gd name="connsiteX1" fmla="*/ 25125 w 28260"/>
                <a:gd name="connsiteY1" fmla="*/ 20695 h 22166"/>
                <a:gd name="connsiteX2" fmla="*/ 8139 w 28260"/>
                <a:gd name="connsiteY2" fmla="*/ 0 h 22166"/>
                <a:gd name="connsiteX3" fmla="*/ 0 w 28260"/>
                <a:gd name="connsiteY3" fmla="*/ 4412 h 22166"/>
                <a:gd name="connsiteX0" fmla="*/ 28260 w 28260"/>
                <a:gd name="connsiteY0" fmla="*/ 20453 h 21114"/>
                <a:gd name="connsiteX1" fmla="*/ 25125 w 28260"/>
                <a:gd name="connsiteY1" fmla="*/ 20695 h 21114"/>
                <a:gd name="connsiteX2" fmla="*/ 8139 w 28260"/>
                <a:gd name="connsiteY2" fmla="*/ 0 h 21114"/>
                <a:gd name="connsiteX3" fmla="*/ 0 w 28260"/>
                <a:gd name="connsiteY3" fmla="*/ 4412 h 21114"/>
                <a:gd name="connsiteX0" fmla="*/ 28260 w 28260"/>
                <a:gd name="connsiteY0" fmla="*/ 20463 h 21124"/>
                <a:gd name="connsiteX1" fmla="*/ 25125 w 28260"/>
                <a:gd name="connsiteY1" fmla="*/ 20705 h 21124"/>
                <a:gd name="connsiteX2" fmla="*/ 8139 w 28260"/>
                <a:gd name="connsiteY2" fmla="*/ 10 h 21124"/>
                <a:gd name="connsiteX3" fmla="*/ 0 w 28260"/>
                <a:gd name="connsiteY3" fmla="*/ 4422 h 21124"/>
                <a:gd name="connsiteX0" fmla="*/ 28260 w 28260"/>
                <a:gd name="connsiteY0" fmla="*/ 20463 h 21124"/>
                <a:gd name="connsiteX1" fmla="*/ 25125 w 28260"/>
                <a:gd name="connsiteY1" fmla="*/ 20705 h 21124"/>
                <a:gd name="connsiteX2" fmla="*/ 13828 w 28260"/>
                <a:gd name="connsiteY2" fmla="*/ 5171 h 21124"/>
                <a:gd name="connsiteX3" fmla="*/ 8139 w 28260"/>
                <a:gd name="connsiteY3" fmla="*/ 10 h 21124"/>
                <a:gd name="connsiteX4" fmla="*/ 0 w 28260"/>
                <a:gd name="connsiteY4" fmla="*/ 4422 h 21124"/>
                <a:gd name="connsiteX0" fmla="*/ 28260 w 28260"/>
                <a:gd name="connsiteY0" fmla="*/ 20463 h 21124"/>
                <a:gd name="connsiteX1" fmla="*/ 25125 w 28260"/>
                <a:gd name="connsiteY1" fmla="*/ 20705 h 21124"/>
                <a:gd name="connsiteX2" fmla="*/ 18448 w 28260"/>
                <a:gd name="connsiteY2" fmla="*/ 11400 h 21124"/>
                <a:gd name="connsiteX3" fmla="*/ 13828 w 28260"/>
                <a:gd name="connsiteY3" fmla="*/ 5171 h 21124"/>
                <a:gd name="connsiteX4" fmla="*/ 8139 w 28260"/>
                <a:gd name="connsiteY4" fmla="*/ 10 h 21124"/>
                <a:gd name="connsiteX5" fmla="*/ 0 w 28260"/>
                <a:gd name="connsiteY5" fmla="*/ 4422 h 21124"/>
                <a:gd name="connsiteX0" fmla="*/ 28260 w 28260"/>
                <a:gd name="connsiteY0" fmla="*/ 20833 h 21494"/>
                <a:gd name="connsiteX1" fmla="*/ 25125 w 28260"/>
                <a:gd name="connsiteY1" fmla="*/ 21075 h 21494"/>
                <a:gd name="connsiteX2" fmla="*/ 18448 w 28260"/>
                <a:gd name="connsiteY2" fmla="*/ 11770 h 21494"/>
                <a:gd name="connsiteX3" fmla="*/ 14302 w 28260"/>
                <a:gd name="connsiteY3" fmla="*/ 16826 h 21494"/>
                <a:gd name="connsiteX4" fmla="*/ 8139 w 28260"/>
                <a:gd name="connsiteY4" fmla="*/ 380 h 21494"/>
                <a:gd name="connsiteX5" fmla="*/ 0 w 28260"/>
                <a:gd name="connsiteY5" fmla="*/ 4792 h 21494"/>
                <a:gd name="connsiteX0" fmla="*/ 28260 w 28260"/>
                <a:gd name="connsiteY0" fmla="*/ 20833 h 21494"/>
                <a:gd name="connsiteX1" fmla="*/ 25125 w 28260"/>
                <a:gd name="connsiteY1" fmla="*/ 21075 h 21494"/>
                <a:gd name="connsiteX2" fmla="*/ 17263 w 28260"/>
                <a:gd name="connsiteY2" fmla="*/ 4222 h 21494"/>
                <a:gd name="connsiteX3" fmla="*/ 14302 w 28260"/>
                <a:gd name="connsiteY3" fmla="*/ 16826 h 21494"/>
                <a:gd name="connsiteX4" fmla="*/ 8139 w 28260"/>
                <a:gd name="connsiteY4" fmla="*/ 380 h 21494"/>
                <a:gd name="connsiteX5" fmla="*/ 0 w 28260"/>
                <a:gd name="connsiteY5" fmla="*/ 4792 h 21494"/>
                <a:gd name="connsiteX0" fmla="*/ 28260 w 28260"/>
                <a:gd name="connsiteY0" fmla="*/ 20833 h 21494"/>
                <a:gd name="connsiteX1" fmla="*/ 25125 w 28260"/>
                <a:gd name="connsiteY1" fmla="*/ 21075 h 21494"/>
                <a:gd name="connsiteX2" fmla="*/ 19099 w 28260"/>
                <a:gd name="connsiteY2" fmla="*/ 4149 h 21494"/>
                <a:gd name="connsiteX3" fmla="*/ 14302 w 28260"/>
                <a:gd name="connsiteY3" fmla="*/ 16826 h 21494"/>
                <a:gd name="connsiteX4" fmla="*/ 8139 w 28260"/>
                <a:gd name="connsiteY4" fmla="*/ 380 h 21494"/>
                <a:gd name="connsiteX5" fmla="*/ 0 w 28260"/>
                <a:gd name="connsiteY5" fmla="*/ 4792 h 21494"/>
                <a:gd name="connsiteX0" fmla="*/ 28260 w 28260"/>
                <a:gd name="connsiteY0" fmla="*/ 20833 h 20835"/>
                <a:gd name="connsiteX1" fmla="*/ 25391 w 28260"/>
                <a:gd name="connsiteY1" fmla="*/ 18018 h 20835"/>
                <a:gd name="connsiteX2" fmla="*/ 19099 w 28260"/>
                <a:gd name="connsiteY2" fmla="*/ 4149 h 20835"/>
                <a:gd name="connsiteX3" fmla="*/ 14302 w 28260"/>
                <a:gd name="connsiteY3" fmla="*/ 16826 h 20835"/>
                <a:gd name="connsiteX4" fmla="*/ 8139 w 28260"/>
                <a:gd name="connsiteY4" fmla="*/ 380 h 20835"/>
                <a:gd name="connsiteX5" fmla="*/ 0 w 28260"/>
                <a:gd name="connsiteY5" fmla="*/ 4792 h 20835"/>
                <a:gd name="connsiteX0" fmla="*/ 25391 w 25391"/>
                <a:gd name="connsiteY0" fmla="*/ 18018 h 18018"/>
                <a:gd name="connsiteX1" fmla="*/ 19099 w 25391"/>
                <a:gd name="connsiteY1" fmla="*/ 4149 h 18018"/>
                <a:gd name="connsiteX2" fmla="*/ 14302 w 25391"/>
                <a:gd name="connsiteY2" fmla="*/ 16826 h 18018"/>
                <a:gd name="connsiteX3" fmla="*/ 8139 w 25391"/>
                <a:gd name="connsiteY3" fmla="*/ 380 h 18018"/>
                <a:gd name="connsiteX4" fmla="*/ 0 w 25391"/>
                <a:gd name="connsiteY4" fmla="*/ 4792 h 18018"/>
                <a:gd name="connsiteX0" fmla="*/ 25391 w 25391"/>
                <a:gd name="connsiteY0" fmla="*/ 18018 h 18018"/>
                <a:gd name="connsiteX1" fmla="*/ 19365 w 25391"/>
                <a:gd name="connsiteY1" fmla="*/ 9004 h 18018"/>
                <a:gd name="connsiteX2" fmla="*/ 14302 w 25391"/>
                <a:gd name="connsiteY2" fmla="*/ 16826 h 18018"/>
                <a:gd name="connsiteX3" fmla="*/ 8139 w 25391"/>
                <a:gd name="connsiteY3" fmla="*/ 380 h 18018"/>
                <a:gd name="connsiteX4" fmla="*/ 0 w 25391"/>
                <a:gd name="connsiteY4" fmla="*/ 4792 h 18018"/>
                <a:gd name="connsiteX0" fmla="*/ 25391 w 25391"/>
                <a:gd name="connsiteY0" fmla="*/ 18018 h 18018"/>
                <a:gd name="connsiteX1" fmla="*/ 20827 w 25391"/>
                <a:gd name="connsiteY1" fmla="*/ 10443 h 18018"/>
                <a:gd name="connsiteX2" fmla="*/ 14302 w 25391"/>
                <a:gd name="connsiteY2" fmla="*/ 16826 h 18018"/>
                <a:gd name="connsiteX3" fmla="*/ 8139 w 25391"/>
                <a:gd name="connsiteY3" fmla="*/ 380 h 18018"/>
                <a:gd name="connsiteX4" fmla="*/ 0 w 25391"/>
                <a:gd name="connsiteY4" fmla="*/ 4792 h 18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1" h="18018">
                  <a:moveTo>
                    <a:pt x="25391" y="18018"/>
                  </a:moveTo>
                  <a:cubicBezTo>
                    <a:pt x="23756" y="16508"/>
                    <a:pt x="22675" y="10642"/>
                    <a:pt x="20827" y="10443"/>
                  </a:cubicBezTo>
                  <a:cubicBezTo>
                    <a:pt x="18979" y="10244"/>
                    <a:pt x="16417" y="18503"/>
                    <a:pt x="14302" y="16826"/>
                  </a:cubicBezTo>
                  <a:cubicBezTo>
                    <a:pt x="12187" y="15149"/>
                    <a:pt x="10523" y="2386"/>
                    <a:pt x="8139" y="380"/>
                  </a:cubicBezTo>
                  <a:cubicBezTo>
                    <a:pt x="5755" y="-1626"/>
                    <a:pt x="1123" y="4970"/>
                    <a:pt x="0" y="4792"/>
                  </a:cubicBezTo>
                </a:path>
              </a:pathLst>
            </a:custGeom>
            <a:noFill/>
            <a:ln w="57150">
              <a:solidFill>
                <a:srgbClr val="0000CC"/>
              </a:solidFill>
            </a:ln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600"/>
            </a:p>
          </p:txBody>
        </p: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C4BE1F1E-1B1B-3900-BD59-019B6E19BCD7}"/>
                </a:ext>
              </a:extLst>
            </p:cNvPr>
            <p:cNvCxnSpPr>
              <a:cxnSpLocks/>
            </p:cNvCxnSpPr>
            <p:nvPr/>
          </p:nvCxnSpPr>
          <p:spPr>
            <a:xfrm>
              <a:off x="3901323" y="5164335"/>
              <a:ext cx="1859677" cy="9985"/>
            </a:xfrm>
            <a:prstGeom prst="line">
              <a:avLst/>
            </a:prstGeom>
            <a:ln w="28575">
              <a:solidFill>
                <a:srgbClr val="C00000"/>
              </a:solidFill>
              <a:prstDash val="dash"/>
              <a:headEnd type="arrow" w="med" len="med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DD932B8F-8366-7678-E7CB-2D5AEA960DFF}"/>
                </a:ext>
              </a:extLst>
            </p:cNvPr>
            <p:cNvCxnSpPr>
              <a:cxnSpLocks/>
            </p:cNvCxnSpPr>
            <p:nvPr/>
          </p:nvCxnSpPr>
          <p:spPr>
            <a:xfrm>
              <a:off x="3901323" y="4817755"/>
              <a:ext cx="1429884" cy="0"/>
            </a:xfrm>
            <a:prstGeom prst="line">
              <a:avLst/>
            </a:prstGeom>
            <a:ln w="28575">
              <a:solidFill>
                <a:srgbClr val="C00000"/>
              </a:solidFill>
              <a:prstDash val="dash"/>
              <a:headEnd type="arrow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19EEA092-7BD8-1611-B0E5-C01BF4CC1C59}"/>
                    </a:ext>
                  </a:extLst>
                </p:cNvPr>
                <p:cNvSpPr txBox="1"/>
                <p:nvPr/>
              </p:nvSpPr>
              <p:spPr>
                <a:xfrm>
                  <a:off x="3864878" y="4195475"/>
                  <a:ext cx="635148" cy="3385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16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IN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sz="1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IN" sz="1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IN" sz="1600"/>
                </a:p>
              </p:txBody>
            </p:sp>
          </mc:Choice>
          <mc:Fallback xmlns=""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19EEA092-7BD8-1611-B0E5-C01BF4CC1C5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64878" y="4195475"/>
                  <a:ext cx="635148" cy="338554"/>
                </a:xfrm>
                <a:prstGeom prst="rect">
                  <a:avLst/>
                </a:prstGeom>
                <a:blipFill>
                  <a:blip r:embed="rId11"/>
                  <a:stretch>
                    <a:fillRect b="-8929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2D136EE0-D001-A992-28CC-9DC9A3617E41}"/>
                    </a:ext>
                  </a:extLst>
                </p:cNvPr>
                <p:cNvSpPr txBox="1"/>
                <p:nvPr/>
              </p:nvSpPr>
              <p:spPr>
                <a:xfrm>
                  <a:off x="6009452" y="5562426"/>
                  <a:ext cx="489547" cy="3385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IN" sz="1600"/>
                </a:p>
              </p:txBody>
            </p:sp>
          </mc:Choice>
          <mc:Fallback xmlns="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2D136EE0-D001-A992-28CC-9DC9A3617E4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09452" y="5562426"/>
                  <a:ext cx="489547" cy="338554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72BFA47F-6285-00A7-27F6-27CF31234380}"/>
                </a:ext>
              </a:extLst>
            </p:cNvPr>
            <p:cNvCxnSpPr>
              <a:cxnSpLocks/>
            </p:cNvCxnSpPr>
            <p:nvPr/>
          </p:nvCxnSpPr>
          <p:spPr>
            <a:xfrm>
              <a:off x="3901323" y="5749007"/>
              <a:ext cx="887936" cy="0"/>
            </a:xfrm>
            <a:prstGeom prst="line">
              <a:avLst/>
            </a:prstGeom>
            <a:ln w="28575">
              <a:solidFill>
                <a:srgbClr val="C00000"/>
              </a:solidFill>
              <a:prstDash val="dash"/>
              <a:headEnd type="arrow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BD733427-03E1-B31E-24D0-D53AC01D8947}"/>
                  </a:ext>
                </a:extLst>
              </p:cNvPr>
              <p:cNvSpPr txBox="1"/>
              <p:nvPr/>
            </p:nvSpPr>
            <p:spPr>
              <a:xfrm>
                <a:off x="5541687" y="3246065"/>
                <a:ext cx="2125222" cy="690830"/>
              </a:xfrm>
              <a:prstGeom prst="rect">
                <a:avLst/>
              </a:prstGeom>
              <a:noFill/>
              <a:ln>
                <a:solidFill>
                  <a:srgbClr val="002060"/>
                </a:solidFill>
              </a:ln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6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6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IN" sz="1600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IN" sz="1600" b="0" i="1" dirty="0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IN" sz="16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N" sz="16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6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IN" sz="1600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IN" sz="1600" b="0" i="1" dirty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IN" sz="1600" b="1" i="1" dirty="0" smtClean="0">
                          <a:latin typeface="Cambria Math" panose="02040503050406030204" pitchFamily="18" charset="0"/>
                        </a:rPr>
                        <m:t>𝝌</m:t>
                      </m:r>
                      <m:f>
                        <m:fPr>
                          <m:ctrlPr>
                            <a:rPr lang="en-IN" sz="16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1600" b="0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16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IN" sz="16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1600" b="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IN" sz="1600" b="0" i="1" dirty="0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sSup>
                            <m:sSupPr>
                              <m:ctrlPr>
                                <a:rPr lang="en-IN" sz="16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sz="1600" i="1" dirty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en-IN" sz="1600" i="1" dirty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IN" sz="1600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IN" sz="16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1600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IN" sz="1600" b="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IN" sz="1600" i="1" dirty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160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BD733427-03E1-B31E-24D0-D53AC01D89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1687" y="3246065"/>
                <a:ext cx="2125222" cy="69083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2" name="TextBox 81">
            <a:extLst>
              <a:ext uri="{FF2B5EF4-FFF2-40B4-BE49-F238E27FC236}">
                <a16:creationId xmlns:a16="http://schemas.microsoft.com/office/drawing/2014/main" id="{659AB8A1-03F5-B404-CF20-8800470BD4D2}"/>
              </a:ext>
            </a:extLst>
          </p:cNvPr>
          <p:cNvSpPr txBox="1"/>
          <p:nvPr/>
        </p:nvSpPr>
        <p:spPr>
          <a:xfrm>
            <a:off x="553972" y="3223013"/>
            <a:ext cx="462915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/>
              <a:t>Control the rate of convergence: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99678EB8-2C8C-B21E-077A-F5FCEAD24592}"/>
                  </a:ext>
                </a:extLst>
              </p:cNvPr>
              <p:cNvSpPr txBox="1"/>
              <p:nvPr/>
            </p:nvSpPr>
            <p:spPr>
              <a:xfrm>
                <a:off x="553972" y="3960747"/>
                <a:ext cx="8324732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IN" sz="1600" b="0" i="1" dirty="0" smtClean="0">
                        <a:latin typeface="Cambria Math" panose="02040503050406030204" pitchFamily="18" charset="0"/>
                      </a:rPr>
                      <m:t>𝜒</m:t>
                    </m:r>
                    <m:r>
                      <a:rPr lang="en-IN" sz="1600" b="0" i="1" dirty="0" smtClean="0">
                        <a:latin typeface="Cambria Math" panose="02040503050406030204" pitchFamily="18" charset="0"/>
                      </a:rPr>
                      <m:t>&gt;1</m:t>
                    </m:r>
                  </m:oMath>
                </a14:m>
                <a:r>
                  <a:rPr lang="en-IN" sz="1600"/>
                  <a:t>: To speed up convergence of a slow-converging process</a:t>
                </a:r>
                <a:endParaRPr lang="en-IN" sz="1600" i="1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IN" sz="1600" i="1" dirty="0">
                        <a:latin typeface="Cambria Math" panose="02040503050406030204" pitchFamily="18" charset="0"/>
                      </a:rPr>
                      <m:t>𝜒</m:t>
                    </m:r>
                    <m:r>
                      <a:rPr lang="en-IN" sz="1600" b="0" i="1" dirty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IN" sz="1600" i="1" dirty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IN" sz="1600"/>
                  <a:t>: To help establish convergence of a diverging iterative process or an overshooting process. </a:t>
                </a:r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99678EB8-2C8C-B21E-077A-F5FCEAD245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972" y="3960747"/>
                <a:ext cx="8324732" cy="584775"/>
              </a:xfrm>
              <a:prstGeom prst="rect">
                <a:avLst/>
              </a:prstGeom>
              <a:blipFill>
                <a:blip r:embed="rId14"/>
                <a:stretch>
                  <a:fillRect t="-3125" b="-125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TextBox 85">
            <a:extLst>
              <a:ext uri="{FF2B5EF4-FFF2-40B4-BE49-F238E27FC236}">
                <a16:creationId xmlns:a16="http://schemas.microsoft.com/office/drawing/2014/main" id="{3AF2B07D-7626-0893-240F-768786EF730E}"/>
              </a:ext>
            </a:extLst>
          </p:cNvPr>
          <p:cNvSpPr txBox="1"/>
          <p:nvPr/>
        </p:nvSpPr>
        <p:spPr>
          <a:xfrm>
            <a:off x="553972" y="4760500"/>
            <a:ext cx="46291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/>
              <a:t>Successive over-relaxation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5E49C98F-65F6-E355-4E87-4AC3D955C2A3}"/>
                  </a:ext>
                </a:extLst>
              </p:cNvPr>
              <p:cNvSpPr txBox="1"/>
              <p:nvPr/>
            </p:nvSpPr>
            <p:spPr>
              <a:xfrm>
                <a:off x="992465" y="5174083"/>
                <a:ext cx="3104463" cy="7559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8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8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IN" sz="1800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IN" sz="1800" b="0" i="1" dirty="0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IN" sz="18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N" sz="18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8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IN" sz="1800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IN" sz="1800" b="0" i="1" dirty="0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IN" sz="18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1800" b="0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18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IN" sz="18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1800" b="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IN" sz="1800" b="0" i="1" dirty="0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sSup>
                            <m:sSupPr>
                              <m:ctrlPr>
                                <a:rPr lang="en-IN" sz="18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sz="1800" i="1" dirty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en-IN" sz="1800" i="1" dirty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lang="en-IN" sz="18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IN" sz="18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1800" i="1" dirty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IN" sz="1800" b="0" i="1" dirty="0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en-IN" sz="18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1800" b="0" i="1" dirty="0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IN" sz="1800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IN" sz="18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8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IN" sz="1800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IN" sz="1800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800"/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5E49C98F-65F6-E355-4E87-4AC3D955C2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2465" y="5174083"/>
                <a:ext cx="3104463" cy="755976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1D851474-F4EF-0905-34CE-4F7ABCD3EA36}"/>
                  </a:ext>
                </a:extLst>
              </p:cNvPr>
              <p:cNvSpPr txBox="1"/>
              <p:nvPr/>
            </p:nvSpPr>
            <p:spPr>
              <a:xfrm>
                <a:off x="5052067" y="5316981"/>
                <a:ext cx="3104463" cy="446276"/>
              </a:xfrm>
              <a:prstGeom prst="rect">
                <a:avLst/>
              </a:prstGeom>
              <a:noFill/>
              <a:ln>
                <a:solidFill>
                  <a:srgbClr val="002060"/>
                </a:solidFill>
              </a:ln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8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8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IN" sz="1800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IN" sz="1800" b="0" i="1" dirty="0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IN" sz="18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IN" sz="18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1800" b="0" i="1" dirty="0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IN" sz="1800" b="0" i="1" dirty="0" smtClean="0"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</m:d>
                      <m:sSub>
                        <m:sSubPr>
                          <m:ctrlPr>
                            <a:rPr lang="en-IN" sz="18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8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IN" sz="1800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IN" sz="1800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N" sz="1800" b="0" i="1" dirty="0" smtClean="0">
                          <a:latin typeface="Cambria Math" panose="02040503050406030204" pitchFamily="18" charset="0"/>
                        </a:rPr>
                        <m:t>𝜒</m:t>
                      </m:r>
                      <m:r>
                        <a:rPr lang="en-IN" sz="1800" b="0" i="1" dirty="0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IN" sz="1800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IN" sz="18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8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IN" sz="1800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IN" sz="1800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800"/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1D851474-F4EF-0905-34CE-4F7ABCD3EA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2067" y="5316981"/>
                <a:ext cx="3104463" cy="446276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9" name="Arrow: Right 88">
            <a:extLst>
              <a:ext uri="{FF2B5EF4-FFF2-40B4-BE49-F238E27FC236}">
                <a16:creationId xmlns:a16="http://schemas.microsoft.com/office/drawing/2014/main" id="{6656A34B-36A3-FE41-CE36-AB16A3CE0933}"/>
              </a:ext>
            </a:extLst>
          </p:cNvPr>
          <p:cNvSpPr/>
          <p:nvPr/>
        </p:nvSpPr>
        <p:spPr>
          <a:xfrm>
            <a:off x="4222250" y="5447053"/>
            <a:ext cx="495111" cy="1861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7D91A6-DD3C-D11D-27B2-57DF7029DEBA}"/>
              </a:ext>
            </a:extLst>
          </p:cNvPr>
          <p:cNvSpPr txBox="1"/>
          <p:nvPr/>
        </p:nvSpPr>
        <p:spPr>
          <a:xfrm>
            <a:off x="767840" y="3502575"/>
            <a:ext cx="556815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/>
              <a:t>Derivative guides to the root by providing the direction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83D5CA-7DD7-D555-0E64-4F5B43CAC16D}"/>
              </a:ext>
            </a:extLst>
          </p:cNvPr>
          <p:cNvSpPr txBox="1"/>
          <p:nvPr/>
        </p:nvSpPr>
        <p:spPr>
          <a:xfrm>
            <a:off x="523836" y="6117208"/>
            <a:ext cx="792028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/>
              <a:t>Accuracy of the derivative doesn’t matter </a:t>
            </a:r>
            <a:r>
              <a:rPr lang="en-US" sz="1600">
                <a:sym typeface="Wingdings" panose="05000000000000000000" pitchFamily="2" charset="2"/>
              </a:rPr>
              <a:t> Can be calculated numerically/approximately</a:t>
            </a:r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504845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 animBg="1"/>
      <p:bldP spid="82" grpId="0"/>
      <p:bldP spid="84" grpId="0"/>
      <p:bldP spid="86" grpId="0"/>
      <p:bldP spid="87" grpId="0"/>
      <p:bldP spid="88" grpId="0" animBg="1"/>
      <p:bldP spid="89" grpId="0" animBg="1"/>
      <p:bldP spid="3" grpId="0"/>
      <p:bldP spid="4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99B96C-952B-8933-F550-2ED4B0198A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Secant method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068CA16-9D89-9266-E879-E71B9D48D645}"/>
                  </a:ext>
                </a:extLst>
              </p:cNvPr>
              <p:cNvSpPr txBox="1"/>
              <p:nvPr/>
            </p:nvSpPr>
            <p:spPr>
              <a:xfrm>
                <a:off x="182172" y="2625996"/>
                <a:ext cx="8247453" cy="11680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spcAft>
                    <a:spcPts val="600"/>
                  </a:spcAft>
                  <a:buAutoNum type="arabicPeriod"/>
                </a:pPr>
                <a:r>
                  <a:rPr lang="en-US" sz="1600"/>
                  <a:t>Let the initial guesses be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16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60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60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IN" sz="16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600"/>
                  <a:t> for a root of the function </a:t>
                </a:r>
                <a14:m>
                  <m:oMath xmlns:m="http://schemas.openxmlformats.org/officeDocument/2006/math">
                    <m:r>
                      <a:rPr lang="en-IN" sz="1600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IN" sz="1600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IN" sz="1600" b="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IN" sz="1600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/>
                  <a:t> </a:t>
                </a:r>
              </a:p>
              <a:p>
                <a:pPr marL="342900" indent="-342900">
                  <a:spcAft>
                    <a:spcPts val="600"/>
                  </a:spcAft>
                  <a:buAutoNum type="arabicPeriod"/>
                </a:pPr>
                <a:r>
                  <a:rPr lang="en-US" sz="160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16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16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IN" sz="1600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IN" sz="1600" b="0" i="1" dirty="0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IN" sz="1600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IN" sz="16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16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IN" sz="1600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IN" sz="1600" b="0" i="1" dirty="0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IN" sz="16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1600" i="1" dirty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16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IN" sz="1600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sz="1600" i="1" dirty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IN" sz="1600" i="1" dirty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d>
                          <m:dPr>
                            <m:ctrlPr>
                              <a:rPr lang="en-IN" sz="16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IN" sz="1600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sz="1600" i="1" dirty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IN" sz="1600" i="1" dirty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IN" sz="1600" i="1" dirty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IN" sz="1600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sz="1600" i="1" dirty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IN" sz="1600" i="1" dirty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IN" sz="1600" i="1" dirty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</m:e>
                        </m:d>
                      </m:num>
                      <m:den>
                        <m:r>
                          <a:rPr lang="en-IN" sz="1600" i="1" dirty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16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IN" sz="1600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sz="1600" i="1" dirty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IN" sz="1600" i="1" dirty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a:rPr lang="en-IN" sz="1600" i="1" dirty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IN" sz="1600" i="1" dirty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16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IN" sz="1600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sz="1600" i="1" dirty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IN" sz="1600" i="1" dirty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IN" sz="1600" i="1" dirty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</m:e>
                        </m:d>
                      </m:den>
                    </m:f>
                  </m:oMath>
                </a14:m>
                <a:endParaRPr lang="en-US" sz="1600"/>
              </a:p>
              <a:p>
                <a:pPr marL="342900" indent="-342900">
                  <a:spcAft>
                    <a:spcPts val="600"/>
                  </a:spcAft>
                  <a:buAutoNum type="arabicPeriod"/>
                </a:pPr>
                <a:r>
                  <a:rPr lang="en-US" sz="1600"/>
                  <a:t>if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16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N" sz="16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1600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IN" sz="1600" b="0" i="1" dirty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IN" sz="1600" b="0" i="1" dirty="0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sz="160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IN" sz="16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1600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IN" sz="1600" b="0" i="1" dirty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IN" sz="1600" b="0" i="1" dirty="0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IN" sz="1600" b="0" i="1" dirty="0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sz="1600"/>
                  <a:t> then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1600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IN" sz="1600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IN" sz="1600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IN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1600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IN" sz="1600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IN" sz="1600" b="0" i="1" dirty="0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sz="1600"/>
                  <a:t> and go to step 2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068CA16-9D89-9266-E879-E71B9D48D6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172" y="2625996"/>
                <a:ext cx="8247453" cy="1168077"/>
              </a:xfrm>
              <a:prstGeom prst="rect">
                <a:avLst/>
              </a:prstGeom>
              <a:blipFill>
                <a:blip r:embed="rId2"/>
                <a:stretch>
                  <a:fillRect l="-443" t="-1571" b="-366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TextBox 43">
            <a:extLst>
              <a:ext uri="{FF2B5EF4-FFF2-40B4-BE49-F238E27FC236}">
                <a16:creationId xmlns:a16="http://schemas.microsoft.com/office/drawing/2014/main" id="{D538FE64-0451-A15C-5D2E-0A8B0402F23F}"/>
              </a:ext>
            </a:extLst>
          </p:cNvPr>
          <p:cNvSpPr txBox="1"/>
          <p:nvPr/>
        </p:nvSpPr>
        <p:spPr>
          <a:xfrm rot="16200000">
            <a:off x="-925099" y="5043668"/>
            <a:ext cx="264942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/>
              <a:t>Wikipedia code (04/10/2023)</a:t>
            </a:r>
            <a:endParaRPr lang="en-IN" sz="1600" i="1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5C918980-E4AC-4E0A-DAEB-0400D6E7198B}"/>
                  </a:ext>
                </a:extLst>
              </p:cNvPr>
              <p:cNvSpPr txBox="1"/>
              <p:nvPr/>
            </p:nvSpPr>
            <p:spPr>
              <a:xfrm>
                <a:off x="3989919" y="1022036"/>
                <a:ext cx="4776786" cy="6117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160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1600" i="1" dirty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IN" sz="1600" i="1" dirty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IN" sz="1600" i="1" dirty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IN" sz="16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60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IN" sz="1600" i="1" dirty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IN" sz="1600" i="1" dirty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IN" sz="1600" b="0" i="1" dirty="0" smtClean="0">
                          <a:latin typeface="Cambria Math" panose="02040503050406030204" pitchFamily="18" charset="0"/>
                        </a:rPr>
                        <m:t> =</m:t>
                      </m:r>
                      <m:f>
                        <m:fPr>
                          <m:ctrlPr>
                            <a:rPr lang="en-IN" sz="16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1600" b="0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16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IN" sz="16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1600" b="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IN" sz="1600" b="0" i="1" dirty="0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  <m:r>
                            <a:rPr lang="en-IN" sz="1600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IN" sz="1600" i="1" dirty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16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IN" sz="16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1600" i="1" dirty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IN" sz="1600" i="1" dirty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IN" sz="1600" b="0" i="1" dirty="0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IN" sz="16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1600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IN" sz="1600" b="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IN" sz="1600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IN" sz="16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1600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IN" sz="1600" b="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IN" sz="1600" b="0" i="1" dirty="0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IN" sz="160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5C918980-E4AC-4E0A-DAEB-0400D6E719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9919" y="1022036"/>
                <a:ext cx="4776786" cy="61177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TextBox 50">
            <a:extLst>
              <a:ext uri="{FF2B5EF4-FFF2-40B4-BE49-F238E27FC236}">
                <a16:creationId xmlns:a16="http://schemas.microsoft.com/office/drawing/2014/main" id="{55BAE3B7-D5E5-89E1-FE0A-FC1AFC1FBE8B}"/>
              </a:ext>
            </a:extLst>
          </p:cNvPr>
          <p:cNvSpPr txBox="1"/>
          <p:nvPr/>
        </p:nvSpPr>
        <p:spPr>
          <a:xfrm>
            <a:off x="706949" y="4017912"/>
            <a:ext cx="5960551" cy="147732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lIns="36000" tIns="0" rIns="0" bIns="0">
            <a:spAutoFit/>
          </a:bodyPr>
          <a:lstStyle/>
          <a:p>
            <a:r>
              <a:rPr lang="en-US" sz="1600" b="1">
                <a:solidFill>
                  <a:srgbClr val="0000FF"/>
                </a:solidFill>
                <a:latin typeface="Consolas" panose="020B0609020204030204" pitchFamily="49" charset="0"/>
              </a:rPr>
              <a:t>def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err="1">
                <a:solidFill>
                  <a:srgbClr val="FF00FF"/>
                </a:solidFill>
                <a:latin typeface="Consolas" panose="020B0609020204030204" pitchFamily="49" charset="0"/>
              </a:rPr>
              <a:t>secant_method</a:t>
            </a:r>
            <a:r>
              <a:rPr lang="en-US" sz="1600" b="1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f</a:t>
            </a:r>
            <a:r>
              <a:rPr lang="en-US" sz="1600" b="1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 x0</a:t>
            </a:r>
            <a:r>
              <a:rPr lang="en-US" sz="1600" b="1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 x1</a:t>
            </a:r>
            <a:r>
              <a:rPr lang="en-US" sz="1600" b="1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 iterations</a:t>
            </a:r>
            <a:r>
              <a:rPr lang="en-US" sz="1600" b="1">
                <a:solidFill>
                  <a:srgbClr val="000080"/>
                </a:solidFill>
                <a:latin typeface="Consolas" panose="020B0609020204030204" pitchFamily="49" charset="0"/>
              </a:rPr>
              <a:t>):</a:t>
            </a:r>
            <a:endParaRPr lang="en-US" sz="16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b="1">
                <a:solidFill>
                  <a:srgbClr val="0000FF"/>
                </a:solidFill>
                <a:latin typeface="Consolas" panose="020B0609020204030204" pitchFamily="49" charset="0"/>
              </a:rPr>
              <a:t>  for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 i </a:t>
            </a:r>
            <a:r>
              <a:rPr lang="en-US" sz="1600" b="1">
                <a:solidFill>
                  <a:srgbClr val="0000FF"/>
                </a:solidFill>
                <a:latin typeface="Consolas" panose="020B0609020204030204" pitchFamily="49" charset="0"/>
              </a:rPr>
              <a:t>in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b="1">
                <a:solidFill>
                  <a:srgbClr val="880088"/>
                </a:solidFill>
                <a:latin typeface="Consolas" panose="020B0609020204030204" pitchFamily="49" charset="0"/>
              </a:rPr>
              <a:t>range</a:t>
            </a:r>
            <a:r>
              <a:rPr lang="en-US" sz="1600" b="1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iterations</a:t>
            </a:r>
            <a:r>
              <a:rPr lang="en-US" sz="1600" b="1">
                <a:solidFill>
                  <a:srgbClr val="000080"/>
                </a:solidFill>
                <a:latin typeface="Consolas" panose="020B0609020204030204" pitchFamily="49" charset="0"/>
              </a:rPr>
              <a:t>):</a:t>
            </a:r>
            <a:endParaRPr lang="en-US" sz="16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    x2 </a:t>
            </a:r>
            <a:r>
              <a:rPr lang="en-US" sz="1600" b="1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 x1 </a:t>
            </a:r>
            <a:r>
              <a:rPr lang="en-US" sz="1600" b="1">
                <a:solidFill>
                  <a:srgbClr val="000080"/>
                </a:solidFill>
                <a:latin typeface="Consolas" panose="020B0609020204030204" pitchFamily="49" charset="0"/>
              </a:rPr>
              <a:t>-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 f</a:t>
            </a:r>
            <a:r>
              <a:rPr lang="en-US" sz="1600" b="1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x1</a:t>
            </a:r>
            <a:r>
              <a:rPr lang="en-US" sz="1600" b="1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b="1">
                <a:solidFill>
                  <a:srgbClr val="000080"/>
                </a:solidFill>
                <a:latin typeface="Consolas" panose="020B0609020204030204" pitchFamily="49" charset="0"/>
              </a:rPr>
              <a:t>*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b="1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x1 </a:t>
            </a:r>
            <a:r>
              <a:rPr lang="en-US" sz="1600" b="1">
                <a:solidFill>
                  <a:srgbClr val="000080"/>
                </a:solidFill>
                <a:latin typeface="Consolas" panose="020B0609020204030204" pitchFamily="49" charset="0"/>
              </a:rPr>
              <a:t>-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 x0</a:t>
            </a:r>
            <a:r>
              <a:rPr lang="en-US" sz="1600" b="1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b="1">
                <a:solidFill>
                  <a:srgbClr val="000080"/>
                </a:solidFill>
                <a:latin typeface="Consolas" panose="020B0609020204030204" pitchFamily="49" charset="0"/>
              </a:rPr>
              <a:t>/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b="1">
                <a:solidFill>
                  <a:srgbClr val="880088"/>
                </a:solidFill>
                <a:latin typeface="Consolas" panose="020B0609020204030204" pitchFamily="49" charset="0"/>
              </a:rPr>
              <a:t>float</a:t>
            </a:r>
            <a:r>
              <a:rPr lang="en-US" sz="1600" b="1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f</a:t>
            </a:r>
            <a:r>
              <a:rPr lang="en-US" sz="1600" b="1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x1</a:t>
            </a:r>
            <a:r>
              <a:rPr lang="en-US" sz="1600" b="1">
                <a:solidFill>
                  <a:srgbClr val="000080"/>
                </a:solidFill>
                <a:latin typeface="Consolas" panose="020B0609020204030204" pitchFamily="49" charset="0"/>
              </a:rPr>
              <a:t>)-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f</a:t>
            </a:r>
            <a:r>
              <a:rPr lang="en-US" sz="1600" b="1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x0</a:t>
            </a:r>
            <a:r>
              <a:rPr lang="en-US" sz="1600" b="1">
                <a:solidFill>
                  <a:srgbClr val="000080"/>
                </a:solidFill>
                <a:latin typeface="Consolas" panose="020B0609020204030204" pitchFamily="49" charset="0"/>
              </a:rPr>
              <a:t>))</a:t>
            </a:r>
            <a:endParaRPr lang="en-US" sz="16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IN" sz="1600">
                <a:solidFill>
                  <a:srgbClr val="000000"/>
                </a:solidFill>
                <a:latin typeface="Consolas" panose="020B0609020204030204" pitchFamily="49" charset="0"/>
              </a:rPr>
              <a:t>    x0</a:t>
            </a:r>
            <a:r>
              <a:rPr lang="en-IN" sz="1600" b="1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IN" sz="1600">
                <a:solidFill>
                  <a:srgbClr val="000000"/>
                </a:solidFill>
                <a:latin typeface="Consolas" panose="020B0609020204030204" pitchFamily="49" charset="0"/>
              </a:rPr>
              <a:t> x1 </a:t>
            </a:r>
            <a:r>
              <a:rPr lang="en-IN" sz="1600" b="1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en-IN" sz="1600">
                <a:solidFill>
                  <a:srgbClr val="000000"/>
                </a:solidFill>
                <a:latin typeface="Consolas" panose="020B0609020204030204" pitchFamily="49" charset="0"/>
              </a:rPr>
              <a:t> x1</a:t>
            </a:r>
            <a:r>
              <a:rPr lang="en-IN" sz="1600" b="1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IN" sz="1600">
                <a:solidFill>
                  <a:srgbClr val="000000"/>
                </a:solidFill>
                <a:latin typeface="Consolas" panose="020B0609020204030204" pitchFamily="49" charset="0"/>
              </a:rPr>
              <a:t> x2</a:t>
            </a:r>
          </a:p>
          <a:p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600">
                <a:solidFill>
                  <a:srgbClr val="008000"/>
                </a:solidFill>
                <a:latin typeface="Consolas" panose="020B0609020204030204" pitchFamily="49" charset="0"/>
              </a:rPr>
              <a:t># Apply a stopping criterion here (see below)</a:t>
            </a:r>
            <a:endParaRPr lang="en-US" sz="16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IN" sz="16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IN" sz="1600" b="1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IN" sz="1600">
                <a:solidFill>
                  <a:srgbClr val="000000"/>
                </a:solidFill>
                <a:latin typeface="Consolas" panose="020B0609020204030204" pitchFamily="49" charset="0"/>
              </a:rPr>
              <a:t> x2</a:t>
            </a:r>
            <a:endParaRPr lang="en-IN" sz="160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FEFF228-D8C0-F81B-DE5E-3F816D4BA696}"/>
              </a:ext>
            </a:extLst>
          </p:cNvPr>
          <p:cNvSpPr txBox="1"/>
          <p:nvPr/>
        </p:nvSpPr>
        <p:spPr>
          <a:xfrm>
            <a:off x="706949" y="5593925"/>
            <a:ext cx="5960551" cy="98488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lIns="36000" tIns="0" rIns="0" bIns="0">
            <a:spAutoFit/>
          </a:bodyPr>
          <a:lstStyle/>
          <a:p>
            <a:r>
              <a:rPr lang="en-IN" sz="1600" b="1">
                <a:solidFill>
                  <a:srgbClr val="0000FF"/>
                </a:solidFill>
                <a:latin typeface="Consolas" panose="020B0609020204030204" pitchFamily="49" charset="0"/>
              </a:rPr>
              <a:t>def</a:t>
            </a:r>
            <a:r>
              <a:rPr lang="en-IN" sz="16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IN" sz="1600" err="1">
                <a:solidFill>
                  <a:srgbClr val="FF00FF"/>
                </a:solidFill>
                <a:latin typeface="Consolas" panose="020B0609020204030204" pitchFamily="49" charset="0"/>
              </a:rPr>
              <a:t>f_example</a:t>
            </a:r>
            <a:r>
              <a:rPr lang="en-IN" sz="1600" b="1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IN" sz="1600">
                <a:solidFill>
                  <a:srgbClr val="000000"/>
                </a:solidFill>
                <a:latin typeface="Consolas" panose="020B0609020204030204" pitchFamily="49" charset="0"/>
              </a:rPr>
              <a:t>x</a:t>
            </a:r>
            <a:r>
              <a:rPr lang="en-IN" sz="1600" b="1">
                <a:solidFill>
                  <a:srgbClr val="000080"/>
                </a:solidFill>
                <a:latin typeface="Consolas" panose="020B0609020204030204" pitchFamily="49" charset="0"/>
              </a:rPr>
              <a:t>):</a:t>
            </a:r>
            <a:endParaRPr lang="en-IN" sz="16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IN" sz="16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IN" sz="1600" b="1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IN" sz="1600">
                <a:solidFill>
                  <a:srgbClr val="000000"/>
                </a:solidFill>
                <a:latin typeface="Consolas" panose="020B0609020204030204" pitchFamily="49" charset="0"/>
              </a:rPr>
              <a:t> x </a:t>
            </a:r>
            <a:r>
              <a:rPr lang="en-IN" sz="1600" b="1">
                <a:solidFill>
                  <a:srgbClr val="000080"/>
                </a:solidFill>
                <a:latin typeface="Consolas" panose="020B0609020204030204" pitchFamily="49" charset="0"/>
              </a:rPr>
              <a:t>**</a:t>
            </a:r>
            <a:r>
              <a:rPr lang="en-IN" sz="16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IN" sz="16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IN" sz="16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IN" sz="1600" b="1">
                <a:solidFill>
                  <a:srgbClr val="000080"/>
                </a:solidFill>
                <a:latin typeface="Consolas" panose="020B0609020204030204" pitchFamily="49" charset="0"/>
              </a:rPr>
              <a:t>–</a:t>
            </a:r>
            <a:r>
              <a:rPr lang="en-IN" sz="16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IN" sz="1600">
                <a:solidFill>
                  <a:srgbClr val="FF0000"/>
                </a:solidFill>
                <a:latin typeface="Consolas" panose="020B0609020204030204" pitchFamily="49" charset="0"/>
              </a:rPr>
              <a:t>612</a:t>
            </a:r>
          </a:p>
          <a:p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root </a:t>
            </a:r>
            <a:r>
              <a:rPr lang="en-US" sz="1600" b="1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err="1">
                <a:solidFill>
                  <a:srgbClr val="000000"/>
                </a:solidFill>
                <a:latin typeface="Consolas" panose="020B0609020204030204" pitchFamily="49" charset="0"/>
              </a:rPr>
              <a:t>secant_method</a:t>
            </a:r>
            <a:r>
              <a:rPr lang="en-US" sz="1600" b="1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US" sz="1600" err="1">
                <a:solidFill>
                  <a:srgbClr val="000000"/>
                </a:solidFill>
                <a:latin typeface="Consolas" panose="020B0609020204030204" pitchFamily="49" charset="0"/>
              </a:rPr>
              <a:t>f_example</a:t>
            </a:r>
            <a:r>
              <a:rPr lang="en-US" sz="1600" b="1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>
                <a:solidFill>
                  <a:srgbClr val="FF0000"/>
                </a:solidFill>
                <a:latin typeface="Consolas" panose="020B0609020204030204" pitchFamily="49" charset="0"/>
              </a:rPr>
              <a:t>10</a:t>
            </a:r>
            <a:r>
              <a:rPr lang="en-US" sz="1600" b="1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>
                <a:solidFill>
                  <a:srgbClr val="FF0000"/>
                </a:solidFill>
                <a:latin typeface="Consolas" panose="020B0609020204030204" pitchFamily="49" charset="0"/>
              </a:rPr>
              <a:t>30</a:t>
            </a:r>
            <a:r>
              <a:rPr lang="en-US" sz="1600" b="1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>
                <a:solidFill>
                  <a:srgbClr val="FF0000"/>
                </a:solidFill>
                <a:latin typeface="Consolas" panose="020B0609020204030204" pitchFamily="49" charset="0"/>
              </a:rPr>
              <a:t>5</a:t>
            </a:r>
            <a:r>
              <a:rPr lang="en-US" sz="1600" b="1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endParaRPr lang="en-IN" sz="16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NL" sz="1600" b="1">
                <a:solidFill>
                  <a:srgbClr val="880088"/>
                </a:solidFill>
                <a:latin typeface="Consolas" panose="020B0609020204030204" pitchFamily="49" charset="0"/>
              </a:rPr>
              <a:t>print</a:t>
            </a:r>
            <a:r>
              <a:rPr lang="nl-NL" sz="1600" b="1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nl-NL" sz="1600">
                <a:solidFill>
                  <a:srgbClr val="808080"/>
                </a:solidFill>
                <a:latin typeface="Consolas" panose="020B0609020204030204" pitchFamily="49" charset="0"/>
              </a:rPr>
              <a:t>f"Root: {</a:t>
            </a:r>
            <a:r>
              <a:rPr lang="nl-NL" sz="1600">
                <a:solidFill>
                  <a:srgbClr val="000000"/>
                </a:solidFill>
                <a:latin typeface="Consolas" panose="020B0609020204030204" pitchFamily="49" charset="0"/>
              </a:rPr>
              <a:t>root</a:t>
            </a:r>
            <a:r>
              <a:rPr lang="nl-NL" sz="1600">
                <a:solidFill>
                  <a:srgbClr val="808080"/>
                </a:solidFill>
                <a:latin typeface="Consolas" panose="020B0609020204030204" pitchFamily="49" charset="0"/>
              </a:rPr>
              <a:t>}"</a:t>
            </a:r>
            <a:r>
              <a:rPr lang="nl-NL" sz="1600" b="1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r>
              <a:rPr lang="nl-NL" sz="16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nl-NL" sz="1600">
                <a:solidFill>
                  <a:srgbClr val="008000"/>
                </a:solidFill>
                <a:latin typeface="Consolas" panose="020B0609020204030204" pitchFamily="49" charset="0"/>
              </a:rPr>
              <a:t># Root: 24.738633748750722</a:t>
            </a:r>
            <a:endParaRPr lang="en-IN" sz="160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9A4EC82F-227F-1820-9447-8B2D09C1A129}"/>
              </a:ext>
            </a:extLst>
          </p:cNvPr>
          <p:cNvSpPr/>
          <p:nvPr/>
        </p:nvSpPr>
        <p:spPr>
          <a:xfrm>
            <a:off x="6026596" y="5835964"/>
            <a:ext cx="2887068" cy="3385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IN" sz="1600">
                <a:solidFill>
                  <a:srgbClr val="000000"/>
                </a:solidFill>
                <a:latin typeface="Consolas" panose="020B0609020204030204" pitchFamily="49" charset="0"/>
              </a:rPr>
              <a:t>Root</a:t>
            </a:r>
            <a:r>
              <a:rPr lang="en-IN" sz="1600" b="1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IN" sz="16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IN" sz="1600">
                <a:solidFill>
                  <a:srgbClr val="FF0000"/>
                </a:solidFill>
                <a:latin typeface="Consolas" panose="020B0609020204030204" pitchFamily="49" charset="0"/>
              </a:rPr>
              <a:t>24.738633748750722</a:t>
            </a:r>
            <a:endParaRPr lang="en-IN" sz="160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6923F26-0A2B-DE30-0C96-2E5AE0FFB5C5}"/>
              </a:ext>
            </a:extLst>
          </p:cNvPr>
          <p:cNvSpPr txBox="1"/>
          <p:nvPr/>
        </p:nvSpPr>
        <p:spPr>
          <a:xfrm>
            <a:off x="180653" y="1165985"/>
            <a:ext cx="792028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/>
              <a:t>Let the derivative </a:t>
            </a:r>
            <a:r>
              <a:rPr lang="en-US" sz="1600">
                <a:sym typeface="Wingdings" panose="05000000000000000000" pitchFamily="2" charset="2"/>
              </a:rPr>
              <a:t>be approximated by a difference formula</a:t>
            </a:r>
            <a:endParaRPr 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6ADAA8C-A9DB-5CC7-36CC-F29294AD4CD6}"/>
                  </a:ext>
                </a:extLst>
              </p:cNvPr>
              <p:cNvSpPr txBox="1"/>
              <p:nvPr/>
            </p:nvSpPr>
            <p:spPr>
              <a:xfrm>
                <a:off x="377295" y="1645055"/>
                <a:ext cx="4691062" cy="8287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6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6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IN" sz="1600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IN" sz="1600" b="0" i="1" dirty="0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IN" sz="16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N" sz="16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6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IN" sz="1600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IN" sz="1600" b="0" i="1" dirty="0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IN" sz="16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1600" b="0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16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IN" sz="16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1600" b="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IN" sz="1600" b="0" i="1" dirty="0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sSup>
                            <m:sSupPr>
                              <m:ctrlPr>
                                <a:rPr lang="en-IN" sz="16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sz="1600" i="1" dirty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en-IN" sz="1600" i="1" dirty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IN" sz="1600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IN" sz="16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1600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IN" sz="1600" b="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IN" sz="1600" i="1" dirty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IN" sz="1600" i="1" dirty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N" sz="16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60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IN" sz="1600" i="1" dirty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IN" sz="1600" i="1" dirty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IN" sz="16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1600" i="1" dirty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16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IN" sz="16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1600" i="1" dirty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IN" sz="1600" i="1" dirty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d>
                            <m:dPr>
                              <m:begChr m:val="["/>
                              <m:endChr m:val="]"/>
                              <m:ctrlPr>
                                <a:rPr lang="en-IN" sz="16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IN" sz="16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N" sz="1600" i="1" dirty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sz="16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IN" sz="1600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IN" sz="1600" i="1" dirty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IN" sz="1600" i="1" dirty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IN" sz="1600" i="1" dirty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IN" sz="1600" i="1" dirty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sz="16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IN" sz="1600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IN" sz="1600" i="1" dirty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IN" sz="1600" i="1" dirty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  <m:r>
                                            <a:rPr lang="en-IN" sz="1600" i="1" dirty="0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b>
                                      </m:sSub>
                                    </m:e>
                                  </m:d>
                                </m:num>
                                <m:den>
                                  <m:sSub>
                                    <m:sSubPr>
                                      <m:ctrlPr>
                                        <a:rPr lang="en-IN" sz="16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sz="1600" i="1" dirty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IN" sz="1600" i="1" dirty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r>
                                    <a:rPr lang="en-IN" sz="1600" i="1" dirty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IN" sz="16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sz="1600" i="1" dirty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IN" sz="1600" i="1" dirty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IN" sz="1600" i="1" dirty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den>
                      </m:f>
                    </m:oMath>
                  </m:oMathPara>
                </a14:m>
                <a:endParaRPr lang="en-IN" sz="160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6ADAA8C-A9DB-5CC7-36CC-F29294AD4C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295" y="1645055"/>
                <a:ext cx="4691062" cy="82875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C129E8B-AADD-0A6D-DC2D-6F9F0686C7CA}"/>
                  </a:ext>
                </a:extLst>
              </p:cNvPr>
              <p:cNvSpPr txBox="1"/>
              <p:nvPr/>
            </p:nvSpPr>
            <p:spPr>
              <a:xfrm>
                <a:off x="5553075" y="1752745"/>
                <a:ext cx="2876550" cy="613373"/>
              </a:xfrm>
              <a:prstGeom prst="rect">
                <a:avLst/>
              </a:prstGeom>
              <a:noFill/>
              <a:ln>
                <a:solidFill>
                  <a:srgbClr val="00206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6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6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IN" sz="1600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IN" sz="1600" b="0" i="1" dirty="0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IN" sz="16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N" sz="16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60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IN" sz="1600" i="1" dirty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IN" sz="1600" i="1" dirty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IN" sz="16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1600" i="1" dirty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16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IN" sz="16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1600" i="1" dirty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IN" sz="1600" i="1" dirty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ctrlPr>
                                <a:rPr lang="en-IN" sz="16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IN" sz="16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1600" i="1" dirty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IN" sz="1600" i="1" dirty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IN" sz="1600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IN" sz="16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1600" i="1" dirty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IN" sz="1600" i="1" dirty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IN" sz="1600" i="1" dirty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IN" sz="1600" i="1" dirty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16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IN" sz="16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1600" i="1" dirty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IN" sz="1600" i="1" dirty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  <m:r>
                            <a:rPr lang="en-IN" sz="1600" i="1" dirty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IN" sz="1600" i="1" dirty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16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IN" sz="16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1600" i="1" dirty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IN" sz="1600" i="1" dirty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IN" sz="1600" i="1" dirty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en-IN" sz="160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C129E8B-AADD-0A6D-DC2D-6F9F0686C7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3075" y="1752745"/>
                <a:ext cx="2876550" cy="61337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B0B3196C-0534-5F3B-42E7-9C02F37EFF24}"/>
              </a:ext>
            </a:extLst>
          </p:cNvPr>
          <p:cNvSpPr txBox="1"/>
          <p:nvPr/>
        </p:nvSpPr>
        <p:spPr>
          <a:xfrm>
            <a:off x="6733853" y="4165902"/>
            <a:ext cx="2343472" cy="49244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lIns="36000" tIns="0" rIns="0" bIns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/>
              <a:t>No need to evaluate 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f</a:t>
            </a:r>
            <a:r>
              <a:rPr lang="en-US" sz="1600" b="1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x1</a:t>
            </a:r>
            <a:r>
              <a:rPr lang="en-US" sz="1600" b="1">
                <a:solidFill>
                  <a:srgbClr val="000080"/>
                </a:solidFill>
                <a:latin typeface="Consolas" panose="020B0609020204030204" pitchFamily="49" charset="0"/>
              </a:rPr>
              <a:t>) </a:t>
            </a:r>
            <a:r>
              <a:rPr lang="en-US" sz="1600"/>
              <a:t>twice in the same line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A602C41-9B08-9059-1605-2E186D4E69AB}"/>
              </a:ext>
            </a:extLst>
          </p:cNvPr>
          <p:cNvSpPr txBox="1"/>
          <p:nvPr/>
        </p:nvSpPr>
        <p:spPr>
          <a:xfrm>
            <a:off x="6733853" y="4889130"/>
            <a:ext cx="2343472" cy="49244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lIns="36000" tIns="0" rIns="0" bIns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/>
              <a:t>The function is evaluated thrice in every loop!</a:t>
            </a:r>
          </a:p>
        </p:txBody>
      </p:sp>
    </p:spTree>
    <p:extLst>
      <p:ext uri="{BB962C8B-B14F-4D97-AF65-F5344CB8AC3E}">
        <p14:creationId xmlns:p14="http://schemas.microsoft.com/office/powerpoint/2010/main" val="1097572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uiExpand="1" build="p"/>
      <p:bldP spid="44" grpId="0"/>
      <p:bldP spid="49" grpId="0"/>
      <p:bldP spid="51" grpId="0" animBg="1"/>
      <p:bldP spid="55" grpId="0" animBg="1"/>
      <p:bldP spid="57" grpId="0" animBg="1"/>
      <p:bldP spid="3" grpId="0"/>
      <p:bldP spid="20" grpId="0"/>
      <p:bldP spid="22" grpId="0" animBg="1"/>
      <p:bldP spid="23" grpId="0" animBg="1"/>
      <p:bldP spid="2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>
            <a:extLst>
              <a:ext uri="{FF2B5EF4-FFF2-40B4-BE49-F238E27FC236}">
                <a16:creationId xmlns:a16="http://schemas.microsoft.com/office/drawing/2014/main" id="{C899B125-A71F-C6D1-3CCC-58681BA48C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Code for rectangle rule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AE2671F-2B56-B595-7419-FBE6102126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9055" y="2114550"/>
            <a:ext cx="2144302" cy="2971800"/>
          </a:xfrm>
        </p:spPr>
        <p:txBody>
          <a:bodyPr/>
          <a:lstStyle/>
          <a:p>
            <a:r>
              <a:rPr lang="en-IN" sz="1600" b="1" i="0">
                <a:solidFill>
                  <a:srgbClr val="0000FF"/>
                </a:solidFill>
              </a:rPr>
              <a:t>def</a:t>
            </a:r>
            <a:r>
              <a:rPr lang="en-IN" sz="1600" b="0" i="0">
                <a:solidFill>
                  <a:srgbClr val="000000"/>
                </a:solidFill>
              </a:rPr>
              <a:t> </a:t>
            </a:r>
            <a:r>
              <a:rPr lang="en-IN" sz="1600" b="0" i="0">
                <a:solidFill>
                  <a:srgbClr val="FF00FF"/>
                </a:solidFill>
              </a:rPr>
              <a:t>f</a:t>
            </a:r>
            <a:r>
              <a:rPr lang="en-IN" sz="1600" b="1" i="0">
                <a:solidFill>
                  <a:srgbClr val="000080"/>
                </a:solidFill>
              </a:rPr>
              <a:t>(</a:t>
            </a:r>
            <a:r>
              <a:rPr lang="en-IN" sz="1600" b="0" i="0">
                <a:solidFill>
                  <a:srgbClr val="000000"/>
                </a:solidFill>
              </a:rPr>
              <a:t>x</a:t>
            </a:r>
            <a:r>
              <a:rPr lang="en-IN" sz="1600" b="1" i="0">
                <a:solidFill>
                  <a:srgbClr val="000080"/>
                </a:solidFill>
              </a:rPr>
              <a:t>):</a:t>
            </a:r>
            <a:endParaRPr lang="en-IN" sz="1600" b="0" i="0">
              <a:solidFill>
                <a:srgbClr val="000000"/>
              </a:solidFill>
            </a:endParaRPr>
          </a:p>
          <a:p>
            <a:r>
              <a:rPr lang="en-IN" sz="1600" b="0" i="0">
                <a:solidFill>
                  <a:srgbClr val="000000"/>
                </a:solidFill>
              </a:rPr>
              <a:t>    </a:t>
            </a:r>
            <a:r>
              <a:rPr lang="en-IN" sz="1600" b="1" i="0">
                <a:solidFill>
                  <a:srgbClr val="0000FF"/>
                </a:solidFill>
              </a:rPr>
              <a:t>return</a:t>
            </a:r>
            <a:r>
              <a:rPr lang="en-IN" sz="1600" b="0" i="0">
                <a:solidFill>
                  <a:srgbClr val="000000"/>
                </a:solidFill>
              </a:rPr>
              <a:t> x</a:t>
            </a:r>
            <a:r>
              <a:rPr lang="en-IN" sz="1600" b="1" i="0">
                <a:solidFill>
                  <a:srgbClr val="000080"/>
                </a:solidFill>
              </a:rPr>
              <a:t>**</a:t>
            </a:r>
            <a:r>
              <a:rPr lang="en-IN" sz="1600" b="0" i="0">
                <a:solidFill>
                  <a:srgbClr val="FF0000"/>
                </a:solidFill>
              </a:rPr>
              <a:t>2</a:t>
            </a:r>
            <a:endParaRPr lang="en-IN" sz="1600" b="0" i="0">
              <a:solidFill>
                <a:srgbClr val="000000"/>
              </a:solidFill>
            </a:endParaRPr>
          </a:p>
          <a:p>
            <a:r>
              <a:rPr lang="en-IN" sz="1600" b="0" i="0" err="1">
                <a:solidFill>
                  <a:srgbClr val="000000"/>
                </a:solidFill>
              </a:rPr>
              <a:t>a,b</a:t>
            </a:r>
            <a:r>
              <a:rPr lang="en-IN" sz="1600" b="0" i="0">
                <a:solidFill>
                  <a:srgbClr val="000000"/>
                </a:solidFill>
              </a:rPr>
              <a:t> </a:t>
            </a:r>
            <a:r>
              <a:rPr lang="en-IN" sz="1600" b="1" i="0">
                <a:solidFill>
                  <a:srgbClr val="000080"/>
                </a:solidFill>
              </a:rPr>
              <a:t>=</a:t>
            </a:r>
            <a:r>
              <a:rPr lang="en-IN" sz="1600" b="0" i="0">
                <a:solidFill>
                  <a:srgbClr val="000000"/>
                </a:solidFill>
              </a:rPr>
              <a:t> </a:t>
            </a:r>
            <a:r>
              <a:rPr lang="en-IN" sz="1600" b="0" i="0">
                <a:solidFill>
                  <a:srgbClr val="FF0000"/>
                </a:solidFill>
              </a:rPr>
              <a:t>0,2</a:t>
            </a:r>
            <a:endParaRPr lang="en-IN" sz="1600" b="0" i="0">
              <a:solidFill>
                <a:srgbClr val="000000"/>
              </a:solidFill>
            </a:endParaRPr>
          </a:p>
          <a:p>
            <a:r>
              <a:rPr lang="en-IN" sz="1600" b="0" i="0">
                <a:solidFill>
                  <a:srgbClr val="000000"/>
                </a:solidFill>
              </a:rPr>
              <a:t>n </a:t>
            </a:r>
            <a:r>
              <a:rPr lang="en-IN" sz="1600" b="1" i="0">
                <a:solidFill>
                  <a:srgbClr val="000080"/>
                </a:solidFill>
              </a:rPr>
              <a:t>=</a:t>
            </a:r>
            <a:r>
              <a:rPr lang="en-IN" sz="1600" b="0" i="0">
                <a:solidFill>
                  <a:srgbClr val="000000"/>
                </a:solidFill>
              </a:rPr>
              <a:t> </a:t>
            </a:r>
            <a:r>
              <a:rPr lang="en-IN" sz="1600" b="0" i="0">
                <a:solidFill>
                  <a:srgbClr val="FF0000"/>
                </a:solidFill>
              </a:rPr>
              <a:t>100</a:t>
            </a:r>
            <a:endParaRPr lang="en-IN" sz="1600" b="0" i="0">
              <a:solidFill>
                <a:srgbClr val="000000"/>
              </a:solidFill>
            </a:endParaRPr>
          </a:p>
          <a:p>
            <a:r>
              <a:rPr lang="en-IN" sz="1600" b="0" i="0">
                <a:solidFill>
                  <a:srgbClr val="000000"/>
                </a:solidFill>
              </a:rPr>
              <a:t>h </a:t>
            </a:r>
            <a:r>
              <a:rPr lang="en-IN" sz="1600" b="1" i="0">
                <a:solidFill>
                  <a:srgbClr val="000080"/>
                </a:solidFill>
              </a:rPr>
              <a:t>=</a:t>
            </a:r>
            <a:r>
              <a:rPr lang="en-IN" sz="1600" b="0" i="0">
                <a:solidFill>
                  <a:srgbClr val="000000"/>
                </a:solidFill>
              </a:rPr>
              <a:t> </a:t>
            </a:r>
            <a:r>
              <a:rPr lang="en-IN" sz="1600" b="1" i="0">
                <a:solidFill>
                  <a:srgbClr val="000080"/>
                </a:solidFill>
              </a:rPr>
              <a:t>(</a:t>
            </a:r>
            <a:r>
              <a:rPr lang="en-IN" sz="1600" b="0" i="0">
                <a:solidFill>
                  <a:srgbClr val="000000"/>
                </a:solidFill>
              </a:rPr>
              <a:t>b </a:t>
            </a:r>
            <a:r>
              <a:rPr lang="en-IN" sz="1600" b="1" i="0">
                <a:solidFill>
                  <a:srgbClr val="000080"/>
                </a:solidFill>
              </a:rPr>
              <a:t>-</a:t>
            </a:r>
            <a:r>
              <a:rPr lang="en-IN" sz="1600" b="0" i="0">
                <a:solidFill>
                  <a:srgbClr val="000000"/>
                </a:solidFill>
              </a:rPr>
              <a:t> a</a:t>
            </a:r>
            <a:r>
              <a:rPr lang="en-IN" sz="1600" b="1" i="0">
                <a:solidFill>
                  <a:srgbClr val="000080"/>
                </a:solidFill>
              </a:rPr>
              <a:t>)</a:t>
            </a:r>
            <a:r>
              <a:rPr lang="en-IN" sz="1600" b="0" i="0">
                <a:solidFill>
                  <a:srgbClr val="000000"/>
                </a:solidFill>
              </a:rPr>
              <a:t> </a:t>
            </a:r>
            <a:r>
              <a:rPr lang="en-IN" sz="1600" b="1" i="0">
                <a:solidFill>
                  <a:srgbClr val="000080"/>
                </a:solidFill>
              </a:rPr>
              <a:t>/</a:t>
            </a:r>
            <a:r>
              <a:rPr lang="en-IN" sz="1600" b="0" i="0">
                <a:solidFill>
                  <a:srgbClr val="000000"/>
                </a:solidFill>
              </a:rPr>
              <a:t> n</a:t>
            </a:r>
          </a:p>
          <a:p>
            <a:r>
              <a:rPr lang="en-IN" sz="1600" b="0" i="0">
                <a:solidFill>
                  <a:srgbClr val="000000"/>
                </a:solidFill>
              </a:rPr>
              <a:t>sum </a:t>
            </a:r>
            <a:r>
              <a:rPr lang="en-IN" sz="1600" b="1" i="0">
                <a:solidFill>
                  <a:srgbClr val="000080"/>
                </a:solidFill>
              </a:rPr>
              <a:t>=</a:t>
            </a:r>
            <a:r>
              <a:rPr lang="en-IN" sz="1600" b="0" i="0">
                <a:solidFill>
                  <a:srgbClr val="000000"/>
                </a:solidFill>
              </a:rPr>
              <a:t> </a:t>
            </a:r>
            <a:r>
              <a:rPr lang="en-IN" sz="1600" b="0" i="0">
                <a:solidFill>
                  <a:srgbClr val="FF0000"/>
                </a:solidFill>
              </a:rPr>
              <a:t>0</a:t>
            </a:r>
            <a:endParaRPr lang="en-IN" sz="1600" b="0" i="0">
              <a:solidFill>
                <a:srgbClr val="000000"/>
              </a:solidFill>
            </a:endParaRPr>
          </a:p>
          <a:p>
            <a:r>
              <a:rPr lang="en-US" sz="1600" b="1" i="0">
                <a:solidFill>
                  <a:srgbClr val="0000FF"/>
                </a:solidFill>
              </a:rPr>
              <a:t>for</a:t>
            </a:r>
            <a:r>
              <a:rPr lang="en-US" sz="1600" b="0" i="0">
                <a:solidFill>
                  <a:srgbClr val="000000"/>
                </a:solidFill>
              </a:rPr>
              <a:t> </a:t>
            </a:r>
            <a:r>
              <a:rPr lang="en-US" sz="1600" b="0" i="0" err="1">
                <a:solidFill>
                  <a:srgbClr val="000000"/>
                </a:solidFill>
              </a:rPr>
              <a:t>i</a:t>
            </a:r>
            <a:r>
              <a:rPr lang="en-US" sz="1600" b="0" i="0">
                <a:solidFill>
                  <a:srgbClr val="000000"/>
                </a:solidFill>
              </a:rPr>
              <a:t> </a:t>
            </a:r>
            <a:r>
              <a:rPr lang="en-US" sz="1600" b="1" i="0">
                <a:solidFill>
                  <a:srgbClr val="0000FF"/>
                </a:solidFill>
              </a:rPr>
              <a:t>in</a:t>
            </a:r>
            <a:r>
              <a:rPr lang="en-US" sz="1600" b="0" i="0">
                <a:solidFill>
                  <a:srgbClr val="000000"/>
                </a:solidFill>
              </a:rPr>
              <a:t> </a:t>
            </a:r>
            <a:r>
              <a:rPr lang="en-US" sz="1600" b="1" i="0">
                <a:solidFill>
                  <a:srgbClr val="880088"/>
                </a:solidFill>
              </a:rPr>
              <a:t>range</a:t>
            </a:r>
            <a:r>
              <a:rPr lang="en-US" sz="1600" b="1" i="0">
                <a:solidFill>
                  <a:srgbClr val="000080"/>
                </a:solidFill>
              </a:rPr>
              <a:t>(</a:t>
            </a:r>
            <a:r>
              <a:rPr lang="en-US" sz="1600" b="0" i="0">
                <a:solidFill>
                  <a:srgbClr val="000000"/>
                </a:solidFill>
              </a:rPr>
              <a:t>n</a:t>
            </a:r>
            <a:r>
              <a:rPr lang="en-US" sz="1600" b="1" i="0">
                <a:solidFill>
                  <a:srgbClr val="000080"/>
                </a:solidFill>
              </a:rPr>
              <a:t>):</a:t>
            </a:r>
            <a:endParaRPr lang="en-US" sz="1600" b="0" i="0">
              <a:solidFill>
                <a:srgbClr val="000000"/>
              </a:solidFill>
            </a:endParaRPr>
          </a:p>
          <a:p>
            <a:r>
              <a:rPr lang="en-IN" sz="1600" b="0" i="0">
                <a:solidFill>
                  <a:srgbClr val="000000"/>
                </a:solidFill>
              </a:rPr>
              <a:t>  </a:t>
            </a:r>
            <a:r>
              <a:rPr lang="pl-PL" sz="1600" b="0" i="0">
                <a:solidFill>
                  <a:srgbClr val="000000"/>
                </a:solidFill>
              </a:rPr>
              <a:t>x_i </a:t>
            </a:r>
            <a:r>
              <a:rPr lang="pl-PL" sz="1600" b="1" i="0">
                <a:solidFill>
                  <a:srgbClr val="000080"/>
                </a:solidFill>
              </a:rPr>
              <a:t>=</a:t>
            </a:r>
            <a:r>
              <a:rPr lang="pl-PL" sz="1600" b="0" i="0">
                <a:solidFill>
                  <a:srgbClr val="000000"/>
                </a:solidFill>
              </a:rPr>
              <a:t> a </a:t>
            </a:r>
            <a:r>
              <a:rPr lang="pl-PL" sz="1600" b="1" i="0">
                <a:solidFill>
                  <a:srgbClr val="000080"/>
                </a:solidFill>
              </a:rPr>
              <a:t>+</a:t>
            </a:r>
            <a:r>
              <a:rPr lang="pl-PL" sz="1600" b="0" i="0">
                <a:solidFill>
                  <a:srgbClr val="000000"/>
                </a:solidFill>
              </a:rPr>
              <a:t> i</a:t>
            </a:r>
            <a:r>
              <a:rPr lang="pl-PL" sz="1600" b="1" i="0">
                <a:solidFill>
                  <a:srgbClr val="000080"/>
                </a:solidFill>
              </a:rPr>
              <a:t>*</a:t>
            </a:r>
            <a:r>
              <a:rPr lang="en-IN" sz="1600" b="0" i="0">
                <a:solidFill>
                  <a:srgbClr val="000000"/>
                </a:solidFill>
              </a:rPr>
              <a:t>h</a:t>
            </a:r>
            <a:endParaRPr lang="pl-PL" sz="1600" b="0" i="0">
              <a:solidFill>
                <a:srgbClr val="000000"/>
              </a:solidFill>
            </a:endParaRPr>
          </a:p>
          <a:p>
            <a:r>
              <a:rPr lang="en-IN" sz="1600" b="0" i="0">
                <a:solidFill>
                  <a:srgbClr val="000000"/>
                </a:solidFill>
              </a:rPr>
              <a:t>  sum </a:t>
            </a:r>
            <a:r>
              <a:rPr lang="en-IN" sz="1600" b="1" i="0">
                <a:solidFill>
                  <a:srgbClr val="000080"/>
                </a:solidFill>
              </a:rPr>
              <a:t>+=</a:t>
            </a:r>
            <a:r>
              <a:rPr lang="en-IN" sz="1600" b="0" i="0">
                <a:solidFill>
                  <a:srgbClr val="000000"/>
                </a:solidFill>
              </a:rPr>
              <a:t> h</a:t>
            </a:r>
            <a:r>
              <a:rPr lang="en-IN" sz="1600" b="1" i="0">
                <a:solidFill>
                  <a:srgbClr val="000080"/>
                </a:solidFill>
              </a:rPr>
              <a:t>*</a:t>
            </a:r>
            <a:r>
              <a:rPr lang="en-IN" sz="1600" b="0" i="0">
                <a:solidFill>
                  <a:srgbClr val="000000"/>
                </a:solidFill>
              </a:rPr>
              <a:t>f</a:t>
            </a:r>
            <a:r>
              <a:rPr lang="en-IN" sz="1600" b="1" i="0">
                <a:solidFill>
                  <a:srgbClr val="000080"/>
                </a:solidFill>
              </a:rPr>
              <a:t>(</a:t>
            </a:r>
            <a:r>
              <a:rPr lang="en-IN" sz="1600" b="0" i="0" err="1">
                <a:solidFill>
                  <a:srgbClr val="000000"/>
                </a:solidFill>
              </a:rPr>
              <a:t>x_i</a:t>
            </a:r>
            <a:r>
              <a:rPr lang="en-IN" sz="1600" b="1" i="0">
                <a:solidFill>
                  <a:srgbClr val="000080"/>
                </a:solidFill>
              </a:rPr>
              <a:t>)</a:t>
            </a:r>
            <a:endParaRPr lang="en-IN" sz="1600" b="0" i="0">
              <a:solidFill>
                <a:srgbClr val="000000"/>
              </a:solidFill>
            </a:endParaRPr>
          </a:p>
          <a:p>
            <a:r>
              <a:rPr lang="en-US" sz="1600" b="1" i="0">
                <a:solidFill>
                  <a:srgbClr val="880088"/>
                </a:solidFill>
              </a:rPr>
              <a:t>print</a:t>
            </a:r>
            <a:r>
              <a:rPr lang="en-US" sz="1600" b="1" i="0">
                <a:solidFill>
                  <a:srgbClr val="000080"/>
                </a:solidFill>
              </a:rPr>
              <a:t>(</a:t>
            </a:r>
            <a:r>
              <a:rPr lang="en-US" sz="1600" b="0" i="0">
                <a:solidFill>
                  <a:srgbClr val="808080"/>
                </a:solidFill>
              </a:rPr>
              <a:t>“I:"</a:t>
            </a:r>
            <a:r>
              <a:rPr lang="en-US" sz="1600" b="1" i="0">
                <a:solidFill>
                  <a:srgbClr val="000080"/>
                </a:solidFill>
              </a:rPr>
              <a:t>,</a:t>
            </a:r>
            <a:r>
              <a:rPr lang="en-US" sz="1600" b="0" i="0">
                <a:solidFill>
                  <a:srgbClr val="000000"/>
                </a:solidFill>
              </a:rPr>
              <a:t> sum</a:t>
            </a:r>
            <a:r>
              <a:rPr lang="en-US" sz="1600" b="1" i="0">
                <a:solidFill>
                  <a:srgbClr val="000080"/>
                </a:solidFill>
              </a:rPr>
              <a:t>)</a:t>
            </a:r>
            <a:endParaRPr lang="en-US" sz="1600" b="0" i="0">
              <a:solidFill>
                <a:srgbClr val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F58C104-98CE-A0AC-3BD8-EE9815F6871B}"/>
                  </a:ext>
                </a:extLst>
              </p:cNvPr>
              <p:cNvSpPr txBox="1"/>
              <p:nvPr/>
            </p:nvSpPr>
            <p:spPr>
              <a:xfrm>
                <a:off x="400950" y="1089539"/>
                <a:ext cx="1628881" cy="8707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1800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h</m:t>
                      </m:r>
                      <m:nary>
                        <m:naryPr>
                          <m:chr m:val="∑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F58C104-98CE-A0AC-3BD8-EE9815F687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950" y="1089539"/>
                <a:ext cx="1628881" cy="87075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520B6F8-8BAC-5622-9CA3-E4E27F786ADE}"/>
                  </a:ext>
                </a:extLst>
              </p:cNvPr>
              <p:cNvSpPr txBox="1"/>
              <p:nvPr/>
            </p:nvSpPr>
            <p:spPr>
              <a:xfrm>
                <a:off x="2324956" y="1215791"/>
                <a:ext cx="2501760" cy="6182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520B6F8-8BAC-5622-9CA3-E4E27F786A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4956" y="1215791"/>
                <a:ext cx="2501760" cy="61824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1">
            <a:extLst>
              <a:ext uri="{FF2B5EF4-FFF2-40B4-BE49-F238E27FC236}">
                <a16:creationId xmlns:a16="http://schemas.microsoft.com/office/drawing/2014/main" id="{D06C670A-451B-190C-3433-BA148671C513}"/>
              </a:ext>
            </a:extLst>
          </p:cNvPr>
          <p:cNvSpPr txBox="1">
            <a:spLocks/>
          </p:cNvSpPr>
          <p:nvPr/>
        </p:nvSpPr>
        <p:spPr bwMode="auto">
          <a:xfrm>
            <a:off x="2309100" y="2143126"/>
            <a:ext cx="3180457" cy="297179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800" kern="120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rtl="0" eaLnBrk="1" fontAlgn="base" hangingPunct="1">
              <a:spcBef>
                <a:spcPct val="20000"/>
              </a:spcBef>
              <a:spcAft>
                <a:spcPct val="0"/>
              </a:spcAft>
              <a:buFontTx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>
                <a:solidFill>
                  <a:srgbClr val="0000FF"/>
                </a:solidFill>
              </a:rPr>
              <a:t>def</a:t>
            </a:r>
            <a:r>
              <a:rPr lang="en-US" sz="1600" b="0">
                <a:solidFill>
                  <a:srgbClr val="000000"/>
                </a:solidFill>
              </a:rPr>
              <a:t> </a:t>
            </a:r>
            <a:r>
              <a:rPr lang="en-US" sz="1600" b="0" err="1">
                <a:solidFill>
                  <a:srgbClr val="FF00FF"/>
                </a:solidFill>
              </a:rPr>
              <a:t>Int_R</a:t>
            </a:r>
            <a:r>
              <a:rPr lang="en-US" sz="1600" b="1">
                <a:solidFill>
                  <a:srgbClr val="000080"/>
                </a:solidFill>
              </a:rPr>
              <a:t>(</a:t>
            </a:r>
            <a:r>
              <a:rPr lang="en-US" sz="1600" b="0" err="1">
                <a:solidFill>
                  <a:srgbClr val="000000"/>
                </a:solidFill>
              </a:rPr>
              <a:t>func</a:t>
            </a:r>
            <a:r>
              <a:rPr lang="en-US" sz="1600" b="1">
                <a:solidFill>
                  <a:srgbClr val="000080"/>
                </a:solidFill>
              </a:rPr>
              <a:t>,</a:t>
            </a:r>
            <a:r>
              <a:rPr lang="en-US" sz="1600" b="0">
                <a:solidFill>
                  <a:srgbClr val="000000"/>
                </a:solidFill>
              </a:rPr>
              <a:t> a</a:t>
            </a:r>
            <a:r>
              <a:rPr lang="en-US" sz="1600" b="1">
                <a:solidFill>
                  <a:srgbClr val="000080"/>
                </a:solidFill>
              </a:rPr>
              <a:t>,</a:t>
            </a:r>
            <a:r>
              <a:rPr lang="en-US" sz="1600" b="0">
                <a:solidFill>
                  <a:srgbClr val="000000"/>
                </a:solidFill>
              </a:rPr>
              <a:t> b</a:t>
            </a:r>
            <a:r>
              <a:rPr lang="en-US" sz="1600" b="1">
                <a:solidFill>
                  <a:srgbClr val="000080"/>
                </a:solidFill>
              </a:rPr>
              <a:t>,</a:t>
            </a:r>
            <a:r>
              <a:rPr lang="en-US" sz="1600" b="0">
                <a:solidFill>
                  <a:srgbClr val="000000"/>
                </a:solidFill>
              </a:rPr>
              <a:t> n</a:t>
            </a:r>
            <a:r>
              <a:rPr lang="en-US" sz="1600" b="1">
                <a:solidFill>
                  <a:srgbClr val="000080"/>
                </a:solidFill>
              </a:rPr>
              <a:t>):</a:t>
            </a:r>
            <a:endParaRPr lang="en-US" sz="1600" b="0">
              <a:solidFill>
                <a:srgbClr val="000000"/>
              </a:solidFill>
            </a:endParaRPr>
          </a:p>
          <a:p>
            <a:r>
              <a:rPr lang="en-IN" sz="1600" b="0">
                <a:solidFill>
                  <a:srgbClr val="000000"/>
                </a:solidFill>
              </a:rPr>
              <a:t>    h </a:t>
            </a:r>
            <a:r>
              <a:rPr lang="en-IN" sz="1600" b="1">
                <a:solidFill>
                  <a:srgbClr val="000080"/>
                </a:solidFill>
              </a:rPr>
              <a:t>=</a:t>
            </a:r>
            <a:r>
              <a:rPr lang="en-IN" sz="1600" b="0">
                <a:solidFill>
                  <a:srgbClr val="000000"/>
                </a:solidFill>
              </a:rPr>
              <a:t> </a:t>
            </a:r>
            <a:r>
              <a:rPr lang="en-IN" sz="1600" b="1">
                <a:solidFill>
                  <a:srgbClr val="000080"/>
                </a:solidFill>
              </a:rPr>
              <a:t>(</a:t>
            </a:r>
            <a:r>
              <a:rPr lang="en-IN" sz="1600" b="0">
                <a:solidFill>
                  <a:srgbClr val="000000"/>
                </a:solidFill>
              </a:rPr>
              <a:t>b </a:t>
            </a:r>
            <a:r>
              <a:rPr lang="en-IN" sz="1600" b="1">
                <a:solidFill>
                  <a:srgbClr val="000080"/>
                </a:solidFill>
              </a:rPr>
              <a:t>-</a:t>
            </a:r>
            <a:r>
              <a:rPr lang="en-IN" sz="1600" b="0">
                <a:solidFill>
                  <a:srgbClr val="000000"/>
                </a:solidFill>
              </a:rPr>
              <a:t> a</a:t>
            </a:r>
            <a:r>
              <a:rPr lang="en-IN" sz="1600" b="1">
                <a:solidFill>
                  <a:srgbClr val="000080"/>
                </a:solidFill>
              </a:rPr>
              <a:t>)</a:t>
            </a:r>
            <a:r>
              <a:rPr lang="en-IN" sz="1600" b="0">
                <a:solidFill>
                  <a:srgbClr val="000000"/>
                </a:solidFill>
              </a:rPr>
              <a:t> </a:t>
            </a:r>
            <a:r>
              <a:rPr lang="en-IN" sz="1600" b="1">
                <a:solidFill>
                  <a:srgbClr val="000080"/>
                </a:solidFill>
              </a:rPr>
              <a:t>/</a:t>
            </a:r>
            <a:r>
              <a:rPr lang="en-IN" sz="1600" b="0">
                <a:solidFill>
                  <a:srgbClr val="000000"/>
                </a:solidFill>
              </a:rPr>
              <a:t> n</a:t>
            </a:r>
          </a:p>
          <a:p>
            <a:r>
              <a:rPr lang="en-IN" sz="1600" b="0">
                <a:solidFill>
                  <a:srgbClr val="000000"/>
                </a:solidFill>
              </a:rPr>
              <a:t>    </a:t>
            </a:r>
            <a:r>
              <a:rPr lang="en-IN" sz="1600" b="1">
                <a:solidFill>
                  <a:srgbClr val="880088"/>
                </a:solidFill>
              </a:rPr>
              <a:t>sum</a:t>
            </a:r>
            <a:r>
              <a:rPr lang="en-IN" sz="1600" b="1">
                <a:solidFill>
                  <a:srgbClr val="000080"/>
                </a:solidFill>
              </a:rPr>
              <a:t>=</a:t>
            </a:r>
            <a:r>
              <a:rPr lang="en-IN" sz="1600" b="0">
                <a:solidFill>
                  <a:srgbClr val="FF0000"/>
                </a:solidFill>
              </a:rPr>
              <a:t>0</a:t>
            </a:r>
            <a:endParaRPr lang="en-IN" sz="1600" b="0">
              <a:solidFill>
                <a:srgbClr val="000000"/>
              </a:solidFill>
            </a:endParaRPr>
          </a:p>
          <a:p>
            <a:r>
              <a:rPr lang="en-US" sz="1600" b="0">
                <a:solidFill>
                  <a:srgbClr val="000000"/>
                </a:solidFill>
              </a:rPr>
              <a:t>    </a:t>
            </a:r>
            <a:r>
              <a:rPr lang="en-US" sz="1600" b="1">
                <a:solidFill>
                  <a:srgbClr val="0000FF"/>
                </a:solidFill>
              </a:rPr>
              <a:t>for</a:t>
            </a:r>
            <a:r>
              <a:rPr lang="en-US" sz="1600" b="0">
                <a:solidFill>
                  <a:srgbClr val="000000"/>
                </a:solidFill>
              </a:rPr>
              <a:t> i </a:t>
            </a:r>
            <a:r>
              <a:rPr lang="en-US" sz="1600" b="1">
                <a:solidFill>
                  <a:srgbClr val="0000FF"/>
                </a:solidFill>
              </a:rPr>
              <a:t>in</a:t>
            </a:r>
            <a:r>
              <a:rPr lang="en-US" sz="1600" b="0">
                <a:solidFill>
                  <a:srgbClr val="000000"/>
                </a:solidFill>
              </a:rPr>
              <a:t> </a:t>
            </a:r>
            <a:r>
              <a:rPr lang="en-US" sz="1600" b="1">
                <a:solidFill>
                  <a:srgbClr val="880088"/>
                </a:solidFill>
              </a:rPr>
              <a:t>range</a:t>
            </a:r>
            <a:r>
              <a:rPr lang="en-US" sz="1600" b="1">
                <a:solidFill>
                  <a:srgbClr val="000080"/>
                </a:solidFill>
              </a:rPr>
              <a:t>(</a:t>
            </a:r>
            <a:r>
              <a:rPr lang="en-US" sz="1600" b="0">
                <a:solidFill>
                  <a:srgbClr val="000000"/>
                </a:solidFill>
              </a:rPr>
              <a:t>n</a:t>
            </a:r>
            <a:r>
              <a:rPr lang="en-US" sz="1600" b="1">
                <a:solidFill>
                  <a:srgbClr val="000080"/>
                </a:solidFill>
              </a:rPr>
              <a:t>):</a:t>
            </a:r>
            <a:endParaRPr lang="en-US" sz="1600" b="0">
              <a:solidFill>
                <a:srgbClr val="000000"/>
              </a:solidFill>
            </a:endParaRPr>
          </a:p>
          <a:p>
            <a:r>
              <a:rPr lang="pt-BR" sz="1600" b="1">
                <a:solidFill>
                  <a:srgbClr val="880088"/>
                </a:solidFill>
              </a:rPr>
              <a:t>        sum</a:t>
            </a:r>
            <a:r>
              <a:rPr lang="pt-BR" sz="1600" b="0">
                <a:solidFill>
                  <a:srgbClr val="000000"/>
                </a:solidFill>
              </a:rPr>
              <a:t> </a:t>
            </a:r>
            <a:r>
              <a:rPr lang="pt-BR" sz="1600" b="1">
                <a:solidFill>
                  <a:srgbClr val="000080"/>
                </a:solidFill>
              </a:rPr>
              <a:t>+=</a:t>
            </a:r>
            <a:r>
              <a:rPr lang="pt-BR" sz="1600" b="0">
                <a:solidFill>
                  <a:srgbClr val="000000"/>
                </a:solidFill>
              </a:rPr>
              <a:t> h</a:t>
            </a:r>
            <a:r>
              <a:rPr lang="pt-BR" sz="1600" b="1">
                <a:solidFill>
                  <a:srgbClr val="000080"/>
                </a:solidFill>
              </a:rPr>
              <a:t>*</a:t>
            </a:r>
            <a:r>
              <a:rPr lang="pt-BR" sz="1600" b="0">
                <a:solidFill>
                  <a:srgbClr val="000000"/>
                </a:solidFill>
              </a:rPr>
              <a:t>func</a:t>
            </a:r>
            <a:r>
              <a:rPr lang="pt-BR" sz="1600" b="1">
                <a:solidFill>
                  <a:srgbClr val="000080"/>
                </a:solidFill>
              </a:rPr>
              <a:t>(</a:t>
            </a:r>
            <a:r>
              <a:rPr lang="pt-BR" sz="1600" b="0">
                <a:solidFill>
                  <a:srgbClr val="000000"/>
                </a:solidFill>
              </a:rPr>
              <a:t>a</a:t>
            </a:r>
            <a:r>
              <a:rPr lang="pt-BR" sz="1600" b="1">
                <a:solidFill>
                  <a:srgbClr val="000080"/>
                </a:solidFill>
              </a:rPr>
              <a:t>+</a:t>
            </a:r>
            <a:r>
              <a:rPr lang="pt-BR" sz="1600" b="0">
                <a:solidFill>
                  <a:srgbClr val="000000"/>
                </a:solidFill>
              </a:rPr>
              <a:t>i</a:t>
            </a:r>
            <a:r>
              <a:rPr lang="pt-BR" sz="1600" b="1">
                <a:solidFill>
                  <a:srgbClr val="000080"/>
                </a:solidFill>
              </a:rPr>
              <a:t>*</a:t>
            </a:r>
            <a:r>
              <a:rPr lang="pt-BR" sz="1600" b="0">
                <a:solidFill>
                  <a:srgbClr val="000000"/>
                </a:solidFill>
              </a:rPr>
              <a:t>h</a:t>
            </a:r>
            <a:r>
              <a:rPr lang="pt-BR" sz="1600" b="1">
                <a:solidFill>
                  <a:srgbClr val="000080"/>
                </a:solidFill>
              </a:rPr>
              <a:t>)</a:t>
            </a:r>
            <a:endParaRPr lang="pt-BR" sz="1600" b="0">
              <a:solidFill>
                <a:srgbClr val="000000"/>
              </a:solidFill>
            </a:endParaRPr>
          </a:p>
          <a:p>
            <a:r>
              <a:rPr lang="en-IN" sz="1600" b="0">
                <a:solidFill>
                  <a:srgbClr val="000000"/>
                </a:solidFill>
              </a:rPr>
              <a:t>    </a:t>
            </a:r>
            <a:r>
              <a:rPr lang="en-IN" sz="1600" b="1">
                <a:solidFill>
                  <a:srgbClr val="0000FF"/>
                </a:solidFill>
              </a:rPr>
              <a:t>return</a:t>
            </a:r>
            <a:r>
              <a:rPr lang="en-IN" sz="1600" b="0">
                <a:solidFill>
                  <a:srgbClr val="000000"/>
                </a:solidFill>
              </a:rPr>
              <a:t> </a:t>
            </a:r>
            <a:r>
              <a:rPr lang="en-IN" sz="1600" b="1">
                <a:solidFill>
                  <a:srgbClr val="880088"/>
                </a:solidFill>
              </a:rPr>
              <a:t>sum</a:t>
            </a:r>
            <a:endParaRPr lang="en-IN" sz="1600" b="0">
              <a:solidFill>
                <a:srgbClr val="000000"/>
              </a:solidFill>
            </a:endParaRPr>
          </a:p>
          <a:p>
            <a:r>
              <a:rPr lang="en-IN" sz="1600" b="1">
                <a:solidFill>
                  <a:srgbClr val="0000FF"/>
                </a:solidFill>
              </a:rPr>
              <a:t>def</a:t>
            </a:r>
            <a:r>
              <a:rPr lang="en-IN" sz="1600" b="0">
                <a:solidFill>
                  <a:srgbClr val="000000"/>
                </a:solidFill>
              </a:rPr>
              <a:t> </a:t>
            </a:r>
            <a:r>
              <a:rPr lang="en-IN" sz="1600" b="0">
                <a:solidFill>
                  <a:srgbClr val="FF00FF"/>
                </a:solidFill>
              </a:rPr>
              <a:t>f</a:t>
            </a:r>
            <a:r>
              <a:rPr lang="en-IN" sz="1600" b="1">
                <a:solidFill>
                  <a:srgbClr val="000080"/>
                </a:solidFill>
              </a:rPr>
              <a:t>(</a:t>
            </a:r>
            <a:r>
              <a:rPr lang="en-IN" sz="1600" b="0">
                <a:solidFill>
                  <a:srgbClr val="000000"/>
                </a:solidFill>
              </a:rPr>
              <a:t>x</a:t>
            </a:r>
            <a:r>
              <a:rPr lang="en-IN" sz="1600" b="1">
                <a:solidFill>
                  <a:srgbClr val="000080"/>
                </a:solidFill>
              </a:rPr>
              <a:t>):</a:t>
            </a:r>
            <a:endParaRPr lang="en-IN" sz="1600" b="0">
              <a:solidFill>
                <a:srgbClr val="000000"/>
              </a:solidFill>
            </a:endParaRPr>
          </a:p>
          <a:p>
            <a:r>
              <a:rPr lang="en-IN" sz="1600" b="0">
                <a:solidFill>
                  <a:srgbClr val="000000"/>
                </a:solidFill>
              </a:rPr>
              <a:t>    </a:t>
            </a:r>
            <a:r>
              <a:rPr lang="en-IN" sz="1600" b="1">
                <a:solidFill>
                  <a:srgbClr val="0000FF"/>
                </a:solidFill>
              </a:rPr>
              <a:t>return</a:t>
            </a:r>
            <a:r>
              <a:rPr lang="en-IN" sz="1600" b="0">
                <a:solidFill>
                  <a:srgbClr val="000000"/>
                </a:solidFill>
              </a:rPr>
              <a:t> x</a:t>
            </a:r>
            <a:r>
              <a:rPr lang="en-IN" sz="1600" b="1">
                <a:solidFill>
                  <a:srgbClr val="000080"/>
                </a:solidFill>
              </a:rPr>
              <a:t>**</a:t>
            </a:r>
            <a:r>
              <a:rPr lang="en-IN" sz="1600" b="0">
                <a:solidFill>
                  <a:srgbClr val="FF0000"/>
                </a:solidFill>
              </a:rPr>
              <a:t>2</a:t>
            </a:r>
          </a:p>
          <a:p>
            <a:endParaRPr lang="en-IN" sz="1600" b="0">
              <a:solidFill>
                <a:srgbClr val="000000"/>
              </a:solidFill>
            </a:endParaRPr>
          </a:p>
          <a:p>
            <a:r>
              <a:rPr lang="en-US" sz="1600" b="1">
                <a:solidFill>
                  <a:srgbClr val="880088"/>
                </a:solidFill>
              </a:rPr>
              <a:t>print</a:t>
            </a:r>
            <a:r>
              <a:rPr lang="en-US" sz="1600" b="1">
                <a:solidFill>
                  <a:srgbClr val="000080"/>
                </a:solidFill>
              </a:rPr>
              <a:t>(</a:t>
            </a:r>
            <a:r>
              <a:rPr lang="en-US" sz="1600" b="0">
                <a:solidFill>
                  <a:srgbClr val="808080"/>
                </a:solidFill>
              </a:rPr>
              <a:t>“I:"</a:t>
            </a:r>
            <a:r>
              <a:rPr lang="en-US" sz="1600" b="1">
                <a:solidFill>
                  <a:srgbClr val="000080"/>
                </a:solidFill>
              </a:rPr>
              <a:t>,</a:t>
            </a:r>
            <a:r>
              <a:rPr lang="en-US" sz="1600" b="0" err="1">
                <a:solidFill>
                  <a:srgbClr val="000000"/>
                </a:solidFill>
              </a:rPr>
              <a:t>Int_R</a:t>
            </a:r>
            <a:r>
              <a:rPr lang="en-US" sz="1600" b="1">
                <a:solidFill>
                  <a:srgbClr val="000080"/>
                </a:solidFill>
              </a:rPr>
              <a:t>(</a:t>
            </a:r>
            <a:r>
              <a:rPr lang="en-US" sz="1600" b="0">
                <a:solidFill>
                  <a:srgbClr val="000000"/>
                </a:solidFill>
              </a:rPr>
              <a:t>f</a:t>
            </a:r>
            <a:r>
              <a:rPr lang="en-US" sz="1600" b="1">
                <a:solidFill>
                  <a:srgbClr val="000080"/>
                </a:solidFill>
              </a:rPr>
              <a:t>,</a:t>
            </a:r>
            <a:r>
              <a:rPr lang="en-US" sz="1600" b="0">
                <a:solidFill>
                  <a:srgbClr val="FF0000"/>
                </a:solidFill>
              </a:rPr>
              <a:t>0</a:t>
            </a:r>
            <a:r>
              <a:rPr lang="en-US" sz="1600" b="1">
                <a:solidFill>
                  <a:srgbClr val="000080"/>
                </a:solidFill>
              </a:rPr>
              <a:t>,</a:t>
            </a:r>
            <a:r>
              <a:rPr lang="en-US" sz="1600" b="0">
                <a:solidFill>
                  <a:srgbClr val="FF0000"/>
                </a:solidFill>
              </a:rPr>
              <a:t>2</a:t>
            </a:r>
            <a:r>
              <a:rPr lang="en-US" sz="1600" b="1">
                <a:solidFill>
                  <a:srgbClr val="000080"/>
                </a:solidFill>
              </a:rPr>
              <a:t>,</a:t>
            </a:r>
            <a:r>
              <a:rPr lang="en-US" sz="1600" b="0">
                <a:solidFill>
                  <a:srgbClr val="FF0000"/>
                </a:solidFill>
              </a:rPr>
              <a:t>100</a:t>
            </a:r>
            <a:r>
              <a:rPr lang="en-US" sz="1600" b="1">
                <a:solidFill>
                  <a:srgbClr val="000080"/>
                </a:solidFill>
              </a:rPr>
              <a:t>))</a:t>
            </a:r>
            <a:endParaRPr lang="en-US" sz="1600" b="0">
              <a:solidFill>
                <a:srgbClr val="000000"/>
              </a:solidFill>
            </a:endParaRPr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91C46872-706D-2E84-3A63-0D0FBF62B145}"/>
              </a:ext>
            </a:extLst>
          </p:cNvPr>
          <p:cNvSpPr txBox="1">
            <a:spLocks/>
          </p:cNvSpPr>
          <p:nvPr/>
        </p:nvSpPr>
        <p:spPr bwMode="auto">
          <a:xfrm>
            <a:off x="5575300" y="2114550"/>
            <a:ext cx="3510657" cy="29718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800" kern="120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rtl="0" eaLnBrk="1" fontAlgn="base" hangingPunct="1">
              <a:spcBef>
                <a:spcPct val="20000"/>
              </a:spcBef>
              <a:spcAft>
                <a:spcPct val="0"/>
              </a:spcAft>
              <a:buFontTx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600" b="1">
                <a:solidFill>
                  <a:srgbClr val="0000FF"/>
                </a:solidFill>
              </a:rPr>
              <a:t>import</a:t>
            </a:r>
            <a:r>
              <a:rPr lang="en-IN" sz="1600" b="0">
                <a:solidFill>
                  <a:srgbClr val="000000"/>
                </a:solidFill>
              </a:rPr>
              <a:t> </a:t>
            </a:r>
            <a:r>
              <a:rPr lang="en-IN" sz="1600" b="0" err="1">
                <a:solidFill>
                  <a:srgbClr val="000000"/>
                </a:solidFill>
              </a:rPr>
              <a:t>numpy</a:t>
            </a:r>
            <a:r>
              <a:rPr lang="en-IN" sz="1600" b="0">
                <a:solidFill>
                  <a:srgbClr val="000000"/>
                </a:solidFill>
              </a:rPr>
              <a:t> </a:t>
            </a:r>
            <a:r>
              <a:rPr lang="en-IN" sz="1600" b="1">
                <a:solidFill>
                  <a:srgbClr val="0000FF"/>
                </a:solidFill>
              </a:rPr>
              <a:t>as</a:t>
            </a:r>
            <a:r>
              <a:rPr lang="en-IN" sz="1600" b="0">
                <a:solidFill>
                  <a:srgbClr val="000000"/>
                </a:solidFill>
              </a:rPr>
              <a:t> np</a:t>
            </a:r>
          </a:p>
          <a:p>
            <a:r>
              <a:rPr lang="en-IN" sz="1600" b="1">
                <a:solidFill>
                  <a:srgbClr val="0000FF"/>
                </a:solidFill>
              </a:rPr>
              <a:t>def</a:t>
            </a:r>
            <a:r>
              <a:rPr lang="en-IN" sz="1600" b="0">
                <a:solidFill>
                  <a:srgbClr val="000000"/>
                </a:solidFill>
              </a:rPr>
              <a:t> </a:t>
            </a:r>
            <a:r>
              <a:rPr lang="en-IN" sz="1600" b="0" err="1">
                <a:solidFill>
                  <a:srgbClr val="FF00FF"/>
                </a:solidFill>
              </a:rPr>
              <a:t>Int_R</a:t>
            </a:r>
            <a:r>
              <a:rPr lang="en-IN" sz="1600" b="1">
                <a:solidFill>
                  <a:srgbClr val="000080"/>
                </a:solidFill>
              </a:rPr>
              <a:t>(</a:t>
            </a:r>
            <a:r>
              <a:rPr lang="en-IN" sz="1600" b="0" err="1">
                <a:solidFill>
                  <a:srgbClr val="000000"/>
                </a:solidFill>
              </a:rPr>
              <a:t>x</a:t>
            </a:r>
            <a:r>
              <a:rPr lang="en-IN" sz="1600" b="1" err="1">
                <a:solidFill>
                  <a:srgbClr val="000080"/>
                </a:solidFill>
              </a:rPr>
              <a:t>,</a:t>
            </a:r>
            <a:r>
              <a:rPr lang="en-IN" sz="1600" b="0" err="1">
                <a:solidFill>
                  <a:srgbClr val="000000"/>
                </a:solidFill>
              </a:rPr>
              <a:t>y</a:t>
            </a:r>
            <a:r>
              <a:rPr lang="en-IN" sz="1600" b="1">
                <a:solidFill>
                  <a:srgbClr val="000080"/>
                </a:solidFill>
              </a:rPr>
              <a:t>):</a:t>
            </a:r>
            <a:endParaRPr lang="en-IN" sz="1600" b="0">
              <a:solidFill>
                <a:srgbClr val="000000"/>
              </a:solidFill>
            </a:endParaRPr>
          </a:p>
          <a:p>
            <a:r>
              <a:rPr lang="pt-BR" sz="1600" b="0">
                <a:solidFill>
                  <a:srgbClr val="000000"/>
                </a:solidFill>
              </a:rPr>
              <a:t>  h</a:t>
            </a:r>
            <a:r>
              <a:rPr lang="pt-BR" sz="1600" b="1">
                <a:solidFill>
                  <a:srgbClr val="000080"/>
                </a:solidFill>
              </a:rPr>
              <a:t>=(</a:t>
            </a:r>
            <a:r>
              <a:rPr lang="pt-BR" sz="1600" b="0">
                <a:solidFill>
                  <a:srgbClr val="000000"/>
                </a:solidFill>
              </a:rPr>
              <a:t>x</a:t>
            </a:r>
            <a:r>
              <a:rPr lang="pt-BR" sz="1600" b="1">
                <a:solidFill>
                  <a:srgbClr val="000080"/>
                </a:solidFill>
              </a:rPr>
              <a:t>[-</a:t>
            </a:r>
            <a:r>
              <a:rPr lang="pt-BR" sz="1600" b="0">
                <a:solidFill>
                  <a:srgbClr val="FF0000"/>
                </a:solidFill>
              </a:rPr>
              <a:t>1</a:t>
            </a:r>
            <a:r>
              <a:rPr lang="pt-BR" sz="1600" b="1">
                <a:solidFill>
                  <a:srgbClr val="000080"/>
                </a:solidFill>
              </a:rPr>
              <a:t>]-</a:t>
            </a:r>
            <a:r>
              <a:rPr lang="pt-BR" sz="1600" b="0">
                <a:solidFill>
                  <a:srgbClr val="000000"/>
                </a:solidFill>
              </a:rPr>
              <a:t>x</a:t>
            </a:r>
            <a:r>
              <a:rPr lang="pt-BR" sz="1600" b="1">
                <a:solidFill>
                  <a:srgbClr val="000080"/>
                </a:solidFill>
              </a:rPr>
              <a:t>[</a:t>
            </a:r>
            <a:r>
              <a:rPr lang="pt-BR" sz="1600" b="0">
                <a:solidFill>
                  <a:srgbClr val="FF0000"/>
                </a:solidFill>
              </a:rPr>
              <a:t>0</a:t>
            </a:r>
            <a:r>
              <a:rPr lang="pt-BR" sz="1600" b="1">
                <a:solidFill>
                  <a:srgbClr val="000080"/>
                </a:solidFill>
              </a:rPr>
              <a:t>])/(</a:t>
            </a:r>
            <a:r>
              <a:rPr lang="pt-BR" sz="1600" b="1">
                <a:solidFill>
                  <a:srgbClr val="880088"/>
                </a:solidFill>
              </a:rPr>
              <a:t>len</a:t>
            </a:r>
            <a:r>
              <a:rPr lang="pt-BR" sz="1600" b="1">
                <a:solidFill>
                  <a:srgbClr val="000080"/>
                </a:solidFill>
              </a:rPr>
              <a:t>(</a:t>
            </a:r>
            <a:r>
              <a:rPr lang="pt-BR" sz="1600" b="0">
                <a:solidFill>
                  <a:srgbClr val="000000"/>
                </a:solidFill>
              </a:rPr>
              <a:t>x</a:t>
            </a:r>
            <a:r>
              <a:rPr lang="pt-BR" sz="1600" b="1">
                <a:solidFill>
                  <a:srgbClr val="000080"/>
                </a:solidFill>
              </a:rPr>
              <a:t>)-</a:t>
            </a:r>
            <a:r>
              <a:rPr lang="pt-BR" sz="1600" b="0">
                <a:solidFill>
                  <a:srgbClr val="FF0000"/>
                </a:solidFill>
              </a:rPr>
              <a:t>1</a:t>
            </a:r>
            <a:r>
              <a:rPr lang="pt-BR" sz="1600" b="1">
                <a:solidFill>
                  <a:srgbClr val="000080"/>
                </a:solidFill>
              </a:rPr>
              <a:t>)</a:t>
            </a:r>
            <a:endParaRPr lang="pt-BR" sz="1600" b="0">
              <a:solidFill>
                <a:srgbClr val="000000"/>
              </a:solidFill>
            </a:endParaRPr>
          </a:p>
          <a:p>
            <a:r>
              <a:rPr lang="en-IN" sz="1600" b="0">
                <a:solidFill>
                  <a:srgbClr val="000000"/>
                </a:solidFill>
              </a:rPr>
              <a:t>  </a:t>
            </a:r>
            <a:r>
              <a:rPr lang="en-IN" sz="1600" b="1">
                <a:solidFill>
                  <a:srgbClr val="880088"/>
                </a:solidFill>
              </a:rPr>
              <a:t>sum</a:t>
            </a:r>
            <a:r>
              <a:rPr lang="en-IN" sz="1600" b="1">
                <a:solidFill>
                  <a:srgbClr val="000080"/>
                </a:solidFill>
              </a:rPr>
              <a:t>=</a:t>
            </a:r>
            <a:r>
              <a:rPr lang="en-IN" sz="1600" b="0">
                <a:solidFill>
                  <a:srgbClr val="FF0000"/>
                </a:solidFill>
              </a:rPr>
              <a:t>0</a:t>
            </a:r>
            <a:endParaRPr lang="en-IN" sz="1600" b="0">
              <a:solidFill>
                <a:srgbClr val="000000"/>
              </a:solidFill>
            </a:endParaRPr>
          </a:p>
          <a:p>
            <a:r>
              <a:rPr lang="en-IN" sz="1600" b="0">
                <a:solidFill>
                  <a:srgbClr val="000000"/>
                </a:solidFill>
              </a:rPr>
              <a:t>  </a:t>
            </a:r>
            <a:r>
              <a:rPr lang="en-IN" sz="1600" b="1">
                <a:solidFill>
                  <a:srgbClr val="0000FF"/>
                </a:solidFill>
              </a:rPr>
              <a:t>for</a:t>
            </a:r>
            <a:r>
              <a:rPr lang="en-IN" sz="1600" b="0">
                <a:solidFill>
                  <a:srgbClr val="000000"/>
                </a:solidFill>
              </a:rPr>
              <a:t> </a:t>
            </a:r>
            <a:r>
              <a:rPr lang="en-IN" sz="1600" b="0" err="1">
                <a:solidFill>
                  <a:srgbClr val="000000"/>
                </a:solidFill>
              </a:rPr>
              <a:t>yi</a:t>
            </a:r>
            <a:r>
              <a:rPr lang="en-IN" sz="1600" b="0">
                <a:solidFill>
                  <a:srgbClr val="000000"/>
                </a:solidFill>
              </a:rPr>
              <a:t> </a:t>
            </a:r>
            <a:r>
              <a:rPr lang="en-IN" sz="1600" b="1">
                <a:solidFill>
                  <a:srgbClr val="0000FF"/>
                </a:solidFill>
              </a:rPr>
              <a:t>in</a:t>
            </a:r>
            <a:r>
              <a:rPr lang="en-IN" sz="1600" b="0">
                <a:solidFill>
                  <a:srgbClr val="000000"/>
                </a:solidFill>
              </a:rPr>
              <a:t> y</a:t>
            </a:r>
            <a:r>
              <a:rPr lang="en-IN" sz="1600" b="1">
                <a:solidFill>
                  <a:srgbClr val="000080"/>
                </a:solidFill>
              </a:rPr>
              <a:t>:</a:t>
            </a:r>
            <a:endParaRPr lang="en-IN" sz="1600" b="0">
              <a:solidFill>
                <a:srgbClr val="000000"/>
              </a:solidFill>
            </a:endParaRPr>
          </a:p>
          <a:p>
            <a:r>
              <a:rPr lang="en-IN" sz="1600" b="0">
                <a:solidFill>
                  <a:srgbClr val="000000"/>
                </a:solidFill>
              </a:rPr>
              <a:t>    </a:t>
            </a:r>
            <a:r>
              <a:rPr lang="en-IN" sz="1600" b="1">
                <a:solidFill>
                  <a:srgbClr val="880088"/>
                </a:solidFill>
              </a:rPr>
              <a:t>sum</a:t>
            </a:r>
            <a:r>
              <a:rPr lang="en-IN" sz="1600" b="0">
                <a:solidFill>
                  <a:srgbClr val="000000"/>
                </a:solidFill>
              </a:rPr>
              <a:t> </a:t>
            </a:r>
            <a:r>
              <a:rPr lang="en-IN" sz="1600" b="1">
                <a:solidFill>
                  <a:srgbClr val="000080"/>
                </a:solidFill>
              </a:rPr>
              <a:t>+=</a:t>
            </a:r>
            <a:r>
              <a:rPr lang="en-IN" sz="1600" b="0">
                <a:solidFill>
                  <a:srgbClr val="000000"/>
                </a:solidFill>
              </a:rPr>
              <a:t> h</a:t>
            </a:r>
            <a:r>
              <a:rPr lang="en-IN" sz="1600" b="1">
                <a:solidFill>
                  <a:srgbClr val="000080"/>
                </a:solidFill>
              </a:rPr>
              <a:t>*</a:t>
            </a:r>
            <a:r>
              <a:rPr lang="en-IN" sz="1600" b="0" err="1">
                <a:solidFill>
                  <a:srgbClr val="000000"/>
                </a:solidFill>
              </a:rPr>
              <a:t>yi</a:t>
            </a:r>
            <a:endParaRPr lang="en-IN" sz="1600" b="0">
              <a:solidFill>
                <a:srgbClr val="000000"/>
              </a:solidFill>
            </a:endParaRPr>
          </a:p>
          <a:p>
            <a:r>
              <a:rPr lang="en-IN" sz="1600" b="0">
                <a:solidFill>
                  <a:srgbClr val="000000"/>
                </a:solidFill>
              </a:rPr>
              <a:t>  </a:t>
            </a:r>
            <a:r>
              <a:rPr lang="en-IN" sz="1600" b="1">
                <a:solidFill>
                  <a:srgbClr val="880088"/>
                </a:solidFill>
              </a:rPr>
              <a:t>sum</a:t>
            </a:r>
            <a:r>
              <a:rPr lang="en-IN" sz="1600" b="0">
                <a:solidFill>
                  <a:srgbClr val="000000"/>
                </a:solidFill>
              </a:rPr>
              <a:t> </a:t>
            </a:r>
            <a:r>
              <a:rPr lang="en-IN" sz="1600" b="1">
                <a:solidFill>
                  <a:srgbClr val="000080"/>
                </a:solidFill>
              </a:rPr>
              <a:t>-=</a:t>
            </a:r>
            <a:r>
              <a:rPr lang="en-IN" sz="1600" b="0">
                <a:solidFill>
                  <a:srgbClr val="000000"/>
                </a:solidFill>
              </a:rPr>
              <a:t> h</a:t>
            </a:r>
            <a:r>
              <a:rPr lang="en-IN" sz="1600" b="1">
                <a:solidFill>
                  <a:srgbClr val="000080"/>
                </a:solidFill>
              </a:rPr>
              <a:t>*</a:t>
            </a:r>
            <a:r>
              <a:rPr lang="en-IN" sz="1600" b="0" err="1">
                <a:solidFill>
                  <a:srgbClr val="000000"/>
                </a:solidFill>
              </a:rPr>
              <a:t>yi</a:t>
            </a:r>
            <a:r>
              <a:rPr lang="en-IN" sz="1600" b="0">
                <a:solidFill>
                  <a:srgbClr val="000000"/>
                </a:solidFill>
              </a:rPr>
              <a:t>  </a:t>
            </a:r>
          </a:p>
          <a:p>
            <a:r>
              <a:rPr lang="en-IN" sz="1600" b="1">
                <a:solidFill>
                  <a:srgbClr val="0000FF"/>
                </a:solidFill>
              </a:rPr>
              <a:t>return</a:t>
            </a:r>
            <a:r>
              <a:rPr lang="en-IN" sz="1600" b="0">
                <a:solidFill>
                  <a:srgbClr val="000000"/>
                </a:solidFill>
              </a:rPr>
              <a:t> </a:t>
            </a:r>
            <a:r>
              <a:rPr lang="en-IN" sz="1600" b="1">
                <a:solidFill>
                  <a:srgbClr val="880088"/>
                </a:solidFill>
              </a:rPr>
              <a:t>sum</a:t>
            </a:r>
          </a:p>
          <a:p>
            <a:r>
              <a:rPr lang="en-IN" sz="1600" b="0">
                <a:solidFill>
                  <a:srgbClr val="000000"/>
                </a:solidFill>
              </a:rPr>
              <a:t>x</a:t>
            </a:r>
            <a:r>
              <a:rPr lang="en-IN" sz="1600" b="1">
                <a:solidFill>
                  <a:srgbClr val="000080"/>
                </a:solidFill>
              </a:rPr>
              <a:t>=</a:t>
            </a:r>
            <a:r>
              <a:rPr lang="en-IN" sz="1600" b="0" err="1">
                <a:solidFill>
                  <a:srgbClr val="000000"/>
                </a:solidFill>
              </a:rPr>
              <a:t>np</a:t>
            </a:r>
            <a:r>
              <a:rPr lang="en-IN" sz="1600" b="1" err="1">
                <a:solidFill>
                  <a:srgbClr val="000080"/>
                </a:solidFill>
              </a:rPr>
              <a:t>.</a:t>
            </a:r>
            <a:r>
              <a:rPr lang="en-IN" sz="1600" b="0" err="1">
                <a:solidFill>
                  <a:srgbClr val="000000"/>
                </a:solidFill>
              </a:rPr>
              <a:t>arange</a:t>
            </a:r>
            <a:r>
              <a:rPr lang="en-IN" sz="1600" b="1">
                <a:solidFill>
                  <a:srgbClr val="000080"/>
                </a:solidFill>
              </a:rPr>
              <a:t>(</a:t>
            </a:r>
            <a:r>
              <a:rPr lang="en-IN" sz="1600" b="0">
                <a:solidFill>
                  <a:srgbClr val="FF0000"/>
                </a:solidFill>
              </a:rPr>
              <a:t>0</a:t>
            </a:r>
            <a:r>
              <a:rPr lang="en-IN" sz="1600" b="1">
                <a:solidFill>
                  <a:srgbClr val="000080"/>
                </a:solidFill>
              </a:rPr>
              <a:t>,</a:t>
            </a:r>
            <a:r>
              <a:rPr lang="en-IN" sz="1600" b="0">
                <a:solidFill>
                  <a:srgbClr val="FF0000"/>
                </a:solidFill>
              </a:rPr>
              <a:t>2.01</a:t>
            </a:r>
            <a:r>
              <a:rPr lang="en-IN" sz="1600" b="1">
                <a:solidFill>
                  <a:srgbClr val="000080"/>
                </a:solidFill>
              </a:rPr>
              <a:t>,</a:t>
            </a:r>
            <a:r>
              <a:rPr lang="en-IN" sz="1600" b="0">
                <a:solidFill>
                  <a:srgbClr val="FF0000"/>
                </a:solidFill>
              </a:rPr>
              <a:t>0.02</a:t>
            </a:r>
            <a:r>
              <a:rPr lang="en-IN" sz="1600" b="1">
                <a:solidFill>
                  <a:srgbClr val="000080"/>
                </a:solidFill>
              </a:rPr>
              <a:t>);y=</a:t>
            </a:r>
            <a:r>
              <a:rPr lang="en-IN" sz="1600" b="0">
                <a:solidFill>
                  <a:srgbClr val="000000"/>
                </a:solidFill>
              </a:rPr>
              <a:t>x</a:t>
            </a:r>
            <a:r>
              <a:rPr lang="en-IN" sz="1600" b="1">
                <a:solidFill>
                  <a:srgbClr val="000080"/>
                </a:solidFill>
              </a:rPr>
              <a:t>**</a:t>
            </a:r>
            <a:r>
              <a:rPr lang="en-IN" sz="1600" b="0">
                <a:solidFill>
                  <a:srgbClr val="FF0000"/>
                </a:solidFill>
              </a:rPr>
              <a:t>2</a:t>
            </a:r>
            <a:endParaRPr lang="en-IN" sz="1600" b="0">
              <a:solidFill>
                <a:srgbClr val="000000"/>
              </a:solidFill>
            </a:endParaRPr>
          </a:p>
          <a:p>
            <a:r>
              <a:rPr lang="en-IN" sz="1600" b="1">
                <a:solidFill>
                  <a:srgbClr val="880088"/>
                </a:solidFill>
              </a:rPr>
              <a:t>print</a:t>
            </a:r>
            <a:r>
              <a:rPr lang="en-IN" sz="1600" b="1">
                <a:solidFill>
                  <a:srgbClr val="000080"/>
                </a:solidFill>
              </a:rPr>
              <a:t>(</a:t>
            </a:r>
            <a:r>
              <a:rPr lang="en-IN" sz="1600" b="0">
                <a:solidFill>
                  <a:srgbClr val="808080"/>
                </a:solidFill>
              </a:rPr>
              <a:t>"I:"</a:t>
            </a:r>
            <a:r>
              <a:rPr lang="en-IN" sz="1600" b="1">
                <a:solidFill>
                  <a:srgbClr val="000080"/>
                </a:solidFill>
              </a:rPr>
              <a:t>,</a:t>
            </a:r>
            <a:r>
              <a:rPr lang="en-IN" sz="1600" b="0" err="1">
                <a:solidFill>
                  <a:srgbClr val="000000"/>
                </a:solidFill>
              </a:rPr>
              <a:t>Int_R</a:t>
            </a:r>
            <a:r>
              <a:rPr lang="en-IN" sz="1600" b="1">
                <a:solidFill>
                  <a:srgbClr val="000080"/>
                </a:solidFill>
              </a:rPr>
              <a:t>(</a:t>
            </a:r>
            <a:r>
              <a:rPr lang="en-IN" sz="1600" b="0" err="1">
                <a:solidFill>
                  <a:srgbClr val="000000"/>
                </a:solidFill>
              </a:rPr>
              <a:t>x</a:t>
            </a:r>
            <a:r>
              <a:rPr lang="en-IN" sz="1600" b="1" err="1">
                <a:solidFill>
                  <a:srgbClr val="000080"/>
                </a:solidFill>
              </a:rPr>
              <a:t>,</a:t>
            </a:r>
            <a:r>
              <a:rPr lang="en-IN" sz="1600" b="0" err="1">
                <a:solidFill>
                  <a:srgbClr val="000000"/>
                </a:solidFill>
              </a:rPr>
              <a:t>y</a:t>
            </a:r>
            <a:r>
              <a:rPr lang="en-IN" sz="1600" b="1">
                <a:solidFill>
                  <a:srgbClr val="000080"/>
                </a:solidFill>
              </a:rPr>
              <a:t>))</a:t>
            </a:r>
            <a:endParaRPr lang="en-IN" sz="1600" b="0">
              <a:solidFill>
                <a:srgbClr val="000000"/>
              </a:solidFill>
            </a:endParaRPr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C1339355-EE06-8D13-5AEF-FD3F5A5AD1DB}"/>
              </a:ext>
            </a:extLst>
          </p:cNvPr>
          <p:cNvSpPr txBox="1">
            <a:spLocks/>
          </p:cNvSpPr>
          <p:nvPr/>
        </p:nvSpPr>
        <p:spPr bwMode="auto">
          <a:xfrm>
            <a:off x="4572000" y="5200459"/>
            <a:ext cx="4513957" cy="87260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800" kern="120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rtl="0" eaLnBrk="1" fontAlgn="base" hangingPunct="1">
              <a:spcBef>
                <a:spcPct val="20000"/>
              </a:spcBef>
              <a:spcAft>
                <a:spcPct val="0"/>
              </a:spcAft>
              <a:buFontTx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600" b="1">
                <a:solidFill>
                  <a:srgbClr val="0000FF"/>
                </a:solidFill>
              </a:rPr>
              <a:t>def</a:t>
            </a:r>
            <a:r>
              <a:rPr lang="en-IN" sz="1600" b="0">
                <a:solidFill>
                  <a:srgbClr val="000000"/>
                </a:solidFill>
              </a:rPr>
              <a:t> </a:t>
            </a:r>
            <a:r>
              <a:rPr lang="en-IN" sz="1600" b="0" err="1">
                <a:solidFill>
                  <a:srgbClr val="FF00FF"/>
                </a:solidFill>
              </a:rPr>
              <a:t>Int_R</a:t>
            </a:r>
            <a:r>
              <a:rPr lang="en-IN" sz="1600" b="1">
                <a:solidFill>
                  <a:srgbClr val="000080"/>
                </a:solidFill>
              </a:rPr>
              <a:t>(</a:t>
            </a:r>
            <a:r>
              <a:rPr lang="en-IN" sz="1600" b="0" err="1">
                <a:solidFill>
                  <a:srgbClr val="000000"/>
                </a:solidFill>
              </a:rPr>
              <a:t>x</a:t>
            </a:r>
            <a:r>
              <a:rPr lang="en-IN" sz="1600" b="1" err="1">
                <a:solidFill>
                  <a:srgbClr val="000080"/>
                </a:solidFill>
              </a:rPr>
              <a:t>,</a:t>
            </a:r>
            <a:r>
              <a:rPr lang="en-IN" sz="1600" b="0" err="1">
                <a:solidFill>
                  <a:srgbClr val="000000"/>
                </a:solidFill>
              </a:rPr>
              <a:t>y</a:t>
            </a:r>
            <a:r>
              <a:rPr lang="en-IN" sz="1600" b="1">
                <a:solidFill>
                  <a:srgbClr val="000080"/>
                </a:solidFill>
              </a:rPr>
              <a:t>):</a:t>
            </a:r>
            <a:endParaRPr lang="en-IN" sz="1600" b="0">
              <a:solidFill>
                <a:srgbClr val="000000"/>
              </a:solidFill>
            </a:endParaRPr>
          </a:p>
          <a:p>
            <a:r>
              <a:rPr lang="pt-BR" sz="1600" b="0">
                <a:solidFill>
                  <a:srgbClr val="000000"/>
                </a:solidFill>
              </a:rPr>
              <a:t>  h</a:t>
            </a:r>
            <a:r>
              <a:rPr lang="pt-BR" sz="1600" b="1">
                <a:solidFill>
                  <a:srgbClr val="000080"/>
                </a:solidFill>
              </a:rPr>
              <a:t>=(</a:t>
            </a:r>
            <a:r>
              <a:rPr lang="pt-BR" sz="1600" b="0">
                <a:solidFill>
                  <a:srgbClr val="000000"/>
                </a:solidFill>
              </a:rPr>
              <a:t>x</a:t>
            </a:r>
            <a:r>
              <a:rPr lang="pt-BR" sz="1600" b="1">
                <a:solidFill>
                  <a:srgbClr val="000080"/>
                </a:solidFill>
              </a:rPr>
              <a:t>[-</a:t>
            </a:r>
            <a:r>
              <a:rPr lang="pt-BR" sz="1600" b="0">
                <a:solidFill>
                  <a:srgbClr val="FF0000"/>
                </a:solidFill>
              </a:rPr>
              <a:t>1</a:t>
            </a:r>
            <a:r>
              <a:rPr lang="pt-BR" sz="1600" b="1">
                <a:solidFill>
                  <a:srgbClr val="000080"/>
                </a:solidFill>
              </a:rPr>
              <a:t>]-</a:t>
            </a:r>
            <a:r>
              <a:rPr lang="pt-BR" sz="1600" b="0">
                <a:solidFill>
                  <a:srgbClr val="000000"/>
                </a:solidFill>
              </a:rPr>
              <a:t>x</a:t>
            </a:r>
            <a:r>
              <a:rPr lang="pt-BR" sz="1600" b="1">
                <a:solidFill>
                  <a:srgbClr val="000080"/>
                </a:solidFill>
              </a:rPr>
              <a:t>[</a:t>
            </a:r>
            <a:r>
              <a:rPr lang="pt-BR" sz="1600" b="0">
                <a:solidFill>
                  <a:srgbClr val="FF0000"/>
                </a:solidFill>
              </a:rPr>
              <a:t>0</a:t>
            </a:r>
            <a:r>
              <a:rPr lang="pt-BR" sz="1600" b="1">
                <a:solidFill>
                  <a:srgbClr val="000080"/>
                </a:solidFill>
              </a:rPr>
              <a:t>])/(</a:t>
            </a:r>
            <a:r>
              <a:rPr lang="pt-BR" sz="1600" b="1">
                <a:solidFill>
                  <a:srgbClr val="880088"/>
                </a:solidFill>
              </a:rPr>
              <a:t>len</a:t>
            </a:r>
            <a:r>
              <a:rPr lang="pt-BR" sz="1600" b="1">
                <a:solidFill>
                  <a:srgbClr val="000080"/>
                </a:solidFill>
              </a:rPr>
              <a:t>(</a:t>
            </a:r>
            <a:r>
              <a:rPr lang="pt-BR" sz="1600" b="0">
                <a:solidFill>
                  <a:srgbClr val="000000"/>
                </a:solidFill>
              </a:rPr>
              <a:t>x</a:t>
            </a:r>
            <a:r>
              <a:rPr lang="pt-BR" sz="1600" b="1">
                <a:solidFill>
                  <a:srgbClr val="000080"/>
                </a:solidFill>
              </a:rPr>
              <a:t>)-</a:t>
            </a:r>
            <a:r>
              <a:rPr lang="pt-BR" sz="1600" b="0">
                <a:solidFill>
                  <a:srgbClr val="FF0000"/>
                </a:solidFill>
              </a:rPr>
              <a:t>1</a:t>
            </a:r>
            <a:r>
              <a:rPr lang="pt-BR" sz="1600" b="1">
                <a:solidFill>
                  <a:srgbClr val="000080"/>
                </a:solidFill>
              </a:rPr>
              <a:t>)</a:t>
            </a:r>
            <a:endParaRPr lang="pt-BR" sz="1600" b="0">
              <a:solidFill>
                <a:srgbClr val="000000"/>
              </a:solidFill>
            </a:endParaRPr>
          </a:p>
          <a:p>
            <a:r>
              <a:rPr lang="es-ES" sz="1600" b="0">
                <a:solidFill>
                  <a:srgbClr val="000000"/>
                </a:solidFill>
              </a:rPr>
              <a:t>  </a:t>
            </a:r>
            <a:r>
              <a:rPr lang="es-ES" sz="1600" b="1" err="1">
                <a:solidFill>
                  <a:srgbClr val="0000FF"/>
                </a:solidFill>
              </a:rPr>
              <a:t>return</a:t>
            </a:r>
            <a:r>
              <a:rPr lang="es-ES" sz="1600" b="0">
                <a:solidFill>
                  <a:srgbClr val="000000"/>
                </a:solidFill>
              </a:rPr>
              <a:t> h</a:t>
            </a:r>
            <a:r>
              <a:rPr lang="es-ES" sz="1600" b="1">
                <a:solidFill>
                  <a:srgbClr val="000080"/>
                </a:solidFill>
              </a:rPr>
              <a:t>*(</a:t>
            </a:r>
            <a:r>
              <a:rPr lang="es-ES" sz="1600" b="1">
                <a:solidFill>
                  <a:srgbClr val="880088"/>
                </a:solidFill>
              </a:rPr>
              <a:t>sum</a:t>
            </a:r>
            <a:r>
              <a:rPr lang="es-ES" sz="1600" b="1">
                <a:solidFill>
                  <a:srgbClr val="000080"/>
                </a:solidFill>
              </a:rPr>
              <a:t>(</a:t>
            </a:r>
            <a:r>
              <a:rPr lang="es-ES" sz="1600" b="0">
                <a:solidFill>
                  <a:srgbClr val="000000"/>
                </a:solidFill>
              </a:rPr>
              <a:t>y</a:t>
            </a:r>
            <a:r>
              <a:rPr lang="es-ES" sz="1600" b="1">
                <a:solidFill>
                  <a:srgbClr val="000080"/>
                </a:solidFill>
              </a:rPr>
              <a:t>)-</a:t>
            </a:r>
            <a:r>
              <a:rPr lang="es-ES" sz="1600" b="0">
                <a:solidFill>
                  <a:srgbClr val="000000"/>
                </a:solidFill>
              </a:rPr>
              <a:t>y</a:t>
            </a:r>
            <a:r>
              <a:rPr lang="es-ES" sz="1600" b="1">
                <a:solidFill>
                  <a:srgbClr val="000080"/>
                </a:solidFill>
              </a:rPr>
              <a:t>[-</a:t>
            </a:r>
            <a:r>
              <a:rPr lang="es-ES" sz="1600" b="0">
                <a:solidFill>
                  <a:srgbClr val="FF0000"/>
                </a:solidFill>
              </a:rPr>
              <a:t>1</a:t>
            </a:r>
            <a:r>
              <a:rPr lang="es-ES" sz="1600" b="1">
                <a:solidFill>
                  <a:srgbClr val="000080"/>
                </a:solidFill>
              </a:rPr>
              <a:t>])</a:t>
            </a:r>
            <a:endParaRPr lang="es-ES" sz="1600" b="0">
              <a:solidFill>
                <a:srgbClr val="000000"/>
              </a:solidFill>
            </a:endParaRP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209B5751-616E-D88D-C448-A9BD0EAFAFAE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79055" y="5219826"/>
            <a:ext cx="4369120" cy="861092"/>
          </a:xfrm>
        </p:spPr>
        <p:txBody>
          <a:bodyPr/>
          <a:lstStyle/>
          <a:p>
            <a:endParaRPr lang="en-IN"/>
          </a:p>
          <a:p>
            <a:r>
              <a:rPr lang="en-IN"/>
              <a:t>I: 2.626800000000000</a:t>
            </a:r>
          </a:p>
          <a:p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96882BC-C19D-0A4A-F257-499F3D94F2DD}"/>
                  </a:ext>
                </a:extLst>
              </p:cNvPr>
              <p:cNvSpPr txBox="1"/>
              <p:nvPr/>
            </p:nvSpPr>
            <p:spPr>
              <a:xfrm>
                <a:off x="4713270" y="1067383"/>
                <a:ext cx="4867274" cy="9326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ctrlPr>
                            <a:rPr lang="en-IN" sz="1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IN" sz="1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IN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  <m:e>
                          <m:sSup>
                            <m:sSupPr>
                              <m:ctrlPr>
                                <a:rPr lang="en-I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sz="1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IN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IN" sz="1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sz="18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  <m:r>
                        <a:rPr lang="en-IN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IN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I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IN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IN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num>
                        <m:den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IN" i="1">
                          <a:latin typeface="Cambria Math" panose="02040503050406030204" pitchFamily="18" charset="0"/>
                        </a:rPr>
                        <m:t>=2.6666666667</m:t>
                      </m:r>
                    </m:oMath>
                  </m:oMathPara>
                </a14:m>
                <a:endParaRPr lang="en-IN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96882BC-C19D-0A4A-F257-499F3D94F2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3270" y="1067383"/>
                <a:ext cx="4867274" cy="93262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11129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4" grpId="0" animBg="1"/>
      <p:bldP spid="5" grpId="0" animBg="1"/>
      <p:bldP spid="6" grpId="0" animBg="1"/>
      <p:bldP spid="7" grpId="0" uiExpand="1" build="p" animBg="1"/>
      <p:bldP spid="9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E1815-1397-9933-FA58-9C1EB8BBA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An optimal code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BF1F15-DACF-E793-51C8-06849A69D41A}"/>
              </a:ext>
            </a:extLst>
          </p:cNvPr>
          <p:cNvSpPr txBox="1"/>
          <p:nvPr/>
        </p:nvSpPr>
        <p:spPr>
          <a:xfrm>
            <a:off x="180654" y="1246137"/>
            <a:ext cx="6160576" cy="246221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lIns="36000" tIns="0" rIns="0" bIns="0">
            <a:spAutoFit/>
          </a:bodyPr>
          <a:lstStyle/>
          <a:p>
            <a:r>
              <a:rPr lang="en-US" sz="1600" b="1">
                <a:solidFill>
                  <a:srgbClr val="0000FF"/>
                </a:solidFill>
                <a:latin typeface="Consolas" panose="020B0609020204030204" pitchFamily="49" charset="0"/>
              </a:rPr>
              <a:t>def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err="1">
                <a:solidFill>
                  <a:srgbClr val="FF00FF"/>
                </a:solidFill>
                <a:latin typeface="Consolas" panose="020B0609020204030204" pitchFamily="49" charset="0"/>
              </a:rPr>
              <a:t>secant_method</a:t>
            </a:r>
            <a:r>
              <a:rPr lang="en-US" sz="1600" b="1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f</a:t>
            </a:r>
            <a:r>
              <a:rPr lang="en-US" sz="1600" b="1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 x0</a:t>
            </a:r>
            <a:r>
              <a:rPr lang="en-US" sz="1600" b="1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 x1</a:t>
            </a:r>
            <a:r>
              <a:rPr lang="en-US" sz="1600" b="1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err="1">
                <a:solidFill>
                  <a:srgbClr val="000000"/>
                </a:solidFill>
                <a:latin typeface="Consolas" panose="020B0609020204030204" pitchFamily="49" charset="0"/>
              </a:rPr>
              <a:t>tol</a:t>
            </a:r>
            <a:r>
              <a:rPr lang="en-US" sz="1600" b="1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en-US" sz="1600">
                <a:solidFill>
                  <a:srgbClr val="FF0000"/>
                </a:solidFill>
                <a:latin typeface="Consolas" panose="020B0609020204030204" pitchFamily="49" charset="0"/>
              </a:rPr>
              <a:t>1e-6</a:t>
            </a:r>
            <a:r>
              <a:rPr lang="en-US" sz="1600" b="1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err="1">
                <a:solidFill>
                  <a:srgbClr val="000000"/>
                </a:solidFill>
                <a:latin typeface="Consolas" panose="020B0609020204030204" pitchFamily="49" charset="0"/>
              </a:rPr>
              <a:t>max_iter</a:t>
            </a:r>
            <a:r>
              <a:rPr lang="en-US" sz="1600" b="1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en-US" sz="1600">
                <a:solidFill>
                  <a:srgbClr val="FF0000"/>
                </a:solidFill>
                <a:latin typeface="Consolas" panose="020B0609020204030204" pitchFamily="49" charset="0"/>
              </a:rPr>
              <a:t>100</a:t>
            </a:r>
            <a:r>
              <a:rPr lang="en-US" sz="1600" b="1">
                <a:solidFill>
                  <a:srgbClr val="000080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US" sz="1600" b="1">
                <a:solidFill>
                  <a:srgbClr val="000080"/>
                </a:solidFill>
                <a:latin typeface="Consolas" panose="020B0609020204030204" pitchFamily="49" charset="0"/>
              </a:rPr>
              <a:t>  </a:t>
            </a:r>
            <a:r>
              <a:rPr lang="en-IN" sz="1600">
                <a:solidFill>
                  <a:srgbClr val="000000"/>
                </a:solidFill>
                <a:latin typeface="Consolas" panose="020B0609020204030204" pitchFamily="49" charset="0"/>
              </a:rPr>
              <a:t>fx0 </a:t>
            </a:r>
            <a:r>
              <a:rPr lang="en-IN" sz="1600" b="1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en-IN" sz="1600">
                <a:solidFill>
                  <a:srgbClr val="000000"/>
                </a:solidFill>
                <a:latin typeface="Consolas" panose="020B0609020204030204" pitchFamily="49" charset="0"/>
              </a:rPr>
              <a:t> f</a:t>
            </a:r>
            <a:r>
              <a:rPr lang="en-IN" sz="1600" b="1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IN" sz="1600">
                <a:solidFill>
                  <a:srgbClr val="000000"/>
                </a:solidFill>
                <a:latin typeface="Consolas" panose="020B0609020204030204" pitchFamily="49" charset="0"/>
              </a:rPr>
              <a:t>x0</a:t>
            </a:r>
            <a:r>
              <a:rPr lang="en-IN" sz="1600" b="1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endParaRPr lang="en-US" sz="16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600" b="1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 i </a:t>
            </a:r>
            <a:r>
              <a:rPr lang="en-US" sz="1600" b="1">
                <a:solidFill>
                  <a:srgbClr val="0000FF"/>
                </a:solidFill>
                <a:latin typeface="Consolas" panose="020B0609020204030204" pitchFamily="49" charset="0"/>
              </a:rPr>
              <a:t>in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b="1">
                <a:solidFill>
                  <a:srgbClr val="880088"/>
                </a:solidFill>
                <a:latin typeface="Consolas" panose="020B0609020204030204" pitchFamily="49" charset="0"/>
              </a:rPr>
              <a:t>range</a:t>
            </a:r>
            <a:r>
              <a:rPr lang="en-US" sz="1600" b="1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US" sz="1600" err="1">
                <a:solidFill>
                  <a:srgbClr val="000000"/>
                </a:solidFill>
                <a:latin typeface="Consolas" panose="020B0609020204030204" pitchFamily="49" charset="0"/>
              </a:rPr>
              <a:t>max_iter</a:t>
            </a:r>
            <a:r>
              <a:rPr lang="en-US" sz="1600" b="1">
                <a:solidFill>
                  <a:srgbClr val="000080"/>
                </a:solidFill>
                <a:latin typeface="Consolas" panose="020B0609020204030204" pitchFamily="49" charset="0"/>
              </a:rPr>
              <a:t>):</a:t>
            </a:r>
            <a:endParaRPr lang="en-US" sz="16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IN" sz="1600">
                <a:solidFill>
                  <a:srgbClr val="000000"/>
                </a:solidFill>
                <a:latin typeface="Consolas" panose="020B0609020204030204" pitchFamily="49" charset="0"/>
              </a:rPr>
              <a:t>    fx1 </a:t>
            </a:r>
            <a:r>
              <a:rPr lang="en-IN" sz="1600" b="1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en-IN" sz="1600">
                <a:solidFill>
                  <a:srgbClr val="000000"/>
                </a:solidFill>
                <a:latin typeface="Consolas" panose="020B0609020204030204" pitchFamily="49" charset="0"/>
              </a:rPr>
              <a:t> f</a:t>
            </a:r>
            <a:r>
              <a:rPr lang="en-IN" sz="1600" b="1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IN" sz="1600">
                <a:solidFill>
                  <a:srgbClr val="000000"/>
                </a:solidFill>
                <a:latin typeface="Consolas" panose="020B0609020204030204" pitchFamily="49" charset="0"/>
              </a:rPr>
              <a:t>x1</a:t>
            </a:r>
            <a:r>
              <a:rPr lang="en-IN" sz="1600" b="1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endParaRPr lang="en-IN" sz="16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FR" sz="1600">
                <a:solidFill>
                  <a:srgbClr val="000000"/>
                </a:solidFill>
                <a:latin typeface="Consolas" panose="020B0609020204030204" pitchFamily="49" charset="0"/>
              </a:rPr>
              <a:t>    x2 </a:t>
            </a:r>
            <a:r>
              <a:rPr lang="fr-FR" sz="1600" b="1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fr-FR" sz="1600">
                <a:solidFill>
                  <a:srgbClr val="000000"/>
                </a:solidFill>
                <a:latin typeface="Consolas" panose="020B0609020204030204" pitchFamily="49" charset="0"/>
              </a:rPr>
              <a:t> x1 </a:t>
            </a:r>
            <a:r>
              <a:rPr lang="fr-FR" sz="1600" b="1">
                <a:solidFill>
                  <a:srgbClr val="000080"/>
                </a:solidFill>
                <a:latin typeface="Consolas" panose="020B0609020204030204" pitchFamily="49" charset="0"/>
              </a:rPr>
              <a:t>-</a:t>
            </a:r>
            <a:r>
              <a:rPr lang="fr-FR" sz="16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600" b="1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fr-FR" sz="1600">
                <a:solidFill>
                  <a:srgbClr val="000000"/>
                </a:solidFill>
                <a:latin typeface="Consolas" panose="020B0609020204030204" pitchFamily="49" charset="0"/>
              </a:rPr>
              <a:t>fx1 </a:t>
            </a:r>
            <a:r>
              <a:rPr lang="fr-FR" sz="1600" b="1">
                <a:solidFill>
                  <a:srgbClr val="000080"/>
                </a:solidFill>
                <a:latin typeface="Consolas" panose="020B0609020204030204" pitchFamily="49" charset="0"/>
              </a:rPr>
              <a:t>*</a:t>
            </a:r>
            <a:r>
              <a:rPr lang="fr-FR" sz="16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600" b="1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fr-FR" sz="1600">
                <a:solidFill>
                  <a:srgbClr val="000000"/>
                </a:solidFill>
                <a:latin typeface="Consolas" panose="020B0609020204030204" pitchFamily="49" charset="0"/>
              </a:rPr>
              <a:t>x1 </a:t>
            </a:r>
            <a:r>
              <a:rPr lang="fr-FR" sz="1600" b="1">
                <a:solidFill>
                  <a:srgbClr val="000080"/>
                </a:solidFill>
                <a:latin typeface="Consolas" panose="020B0609020204030204" pitchFamily="49" charset="0"/>
              </a:rPr>
              <a:t>-</a:t>
            </a:r>
            <a:r>
              <a:rPr lang="fr-FR" sz="1600">
                <a:solidFill>
                  <a:srgbClr val="000000"/>
                </a:solidFill>
                <a:latin typeface="Consolas" panose="020B0609020204030204" pitchFamily="49" charset="0"/>
              </a:rPr>
              <a:t> x0</a:t>
            </a:r>
            <a:r>
              <a:rPr lang="fr-FR" sz="1600" b="1">
                <a:solidFill>
                  <a:srgbClr val="000080"/>
                </a:solidFill>
                <a:latin typeface="Consolas" panose="020B0609020204030204" pitchFamily="49" charset="0"/>
              </a:rPr>
              <a:t>))</a:t>
            </a:r>
            <a:r>
              <a:rPr lang="fr-FR" sz="16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600" b="1">
                <a:solidFill>
                  <a:srgbClr val="000080"/>
                </a:solidFill>
                <a:latin typeface="Consolas" panose="020B0609020204030204" pitchFamily="49" charset="0"/>
              </a:rPr>
              <a:t>/</a:t>
            </a:r>
            <a:r>
              <a:rPr lang="fr-FR" sz="16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600" b="1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fr-FR" sz="1600">
                <a:solidFill>
                  <a:srgbClr val="000000"/>
                </a:solidFill>
                <a:latin typeface="Consolas" panose="020B0609020204030204" pitchFamily="49" charset="0"/>
              </a:rPr>
              <a:t>fx1 </a:t>
            </a:r>
            <a:r>
              <a:rPr lang="fr-FR" sz="1600" b="1">
                <a:solidFill>
                  <a:srgbClr val="000080"/>
                </a:solidFill>
                <a:latin typeface="Consolas" panose="020B0609020204030204" pitchFamily="49" charset="0"/>
              </a:rPr>
              <a:t>-</a:t>
            </a:r>
            <a:r>
              <a:rPr lang="fr-FR" sz="1600">
                <a:solidFill>
                  <a:srgbClr val="000000"/>
                </a:solidFill>
                <a:latin typeface="Consolas" panose="020B0609020204030204" pitchFamily="49" charset="0"/>
              </a:rPr>
              <a:t> fx0</a:t>
            </a:r>
            <a:r>
              <a:rPr lang="fr-FR" sz="1600" b="1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endParaRPr lang="fr-FR" sz="16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600" b="1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b="1">
                <a:solidFill>
                  <a:srgbClr val="880088"/>
                </a:solidFill>
                <a:latin typeface="Consolas" panose="020B0609020204030204" pitchFamily="49" charset="0"/>
              </a:rPr>
              <a:t>abs</a:t>
            </a:r>
            <a:r>
              <a:rPr lang="en-US" sz="1600" b="1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x2 </a:t>
            </a:r>
            <a:r>
              <a:rPr lang="en-US" sz="1600" b="1">
                <a:solidFill>
                  <a:srgbClr val="000080"/>
                </a:solidFill>
                <a:latin typeface="Consolas" panose="020B0609020204030204" pitchFamily="49" charset="0"/>
              </a:rPr>
              <a:t>-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 x1</a:t>
            </a:r>
            <a:r>
              <a:rPr lang="en-US" sz="1600" b="1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b="1">
                <a:solidFill>
                  <a:srgbClr val="000080"/>
                </a:solidFill>
                <a:latin typeface="Consolas" panose="020B0609020204030204" pitchFamily="49" charset="0"/>
              </a:rPr>
              <a:t>&lt;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err="1">
                <a:solidFill>
                  <a:srgbClr val="000000"/>
                </a:solidFill>
                <a:latin typeface="Consolas" panose="020B0609020204030204" pitchFamily="49" charset="0"/>
              </a:rPr>
              <a:t>tol</a:t>
            </a:r>
            <a:r>
              <a:rPr lang="en-US" sz="1600" b="1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endParaRPr lang="en-US" sz="16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IN" sz="160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IN" sz="1600" b="1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IN" sz="1600">
                <a:solidFill>
                  <a:srgbClr val="000000"/>
                </a:solidFill>
                <a:latin typeface="Consolas" panose="020B0609020204030204" pitchFamily="49" charset="0"/>
              </a:rPr>
              <a:t> x2</a:t>
            </a:r>
          </a:p>
          <a:p>
            <a:r>
              <a:rPr lang="en-IN" sz="1600">
                <a:solidFill>
                  <a:srgbClr val="000000"/>
                </a:solidFill>
                <a:latin typeface="Consolas" panose="020B0609020204030204" pitchFamily="49" charset="0"/>
              </a:rPr>
              <a:t>    x0</a:t>
            </a:r>
            <a:r>
              <a:rPr lang="en-IN" sz="1600" b="1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IN" sz="1600">
                <a:solidFill>
                  <a:srgbClr val="000000"/>
                </a:solidFill>
                <a:latin typeface="Consolas" panose="020B0609020204030204" pitchFamily="49" charset="0"/>
              </a:rPr>
              <a:t> x1 </a:t>
            </a:r>
            <a:r>
              <a:rPr lang="en-IN" sz="1600" b="1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en-IN" sz="1600">
                <a:solidFill>
                  <a:srgbClr val="000000"/>
                </a:solidFill>
                <a:latin typeface="Consolas" panose="020B0609020204030204" pitchFamily="49" charset="0"/>
              </a:rPr>
              <a:t> x1</a:t>
            </a:r>
            <a:r>
              <a:rPr lang="en-IN" sz="1600" b="1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IN" sz="1600">
                <a:solidFill>
                  <a:srgbClr val="000000"/>
                </a:solidFill>
                <a:latin typeface="Consolas" panose="020B0609020204030204" pitchFamily="49" charset="0"/>
              </a:rPr>
              <a:t> x2</a:t>
            </a:r>
          </a:p>
          <a:p>
            <a:r>
              <a:rPr lang="en-IN" sz="1600">
                <a:solidFill>
                  <a:srgbClr val="000000"/>
                </a:solidFill>
                <a:latin typeface="Consolas" panose="020B0609020204030204" pitchFamily="49" charset="0"/>
              </a:rPr>
              <a:t>    fx0 = fx1</a:t>
            </a:r>
          </a:p>
          <a:p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600" b="1">
                <a:solidFill>
                  <a:srgbClr val="0000FF"/>
                </a:solidFill>
                <a:latin typeface="Consolas" panose="020B0609020204030204" pitchFamily="49" charset="0"/>
              </a:rPr>
              <a:t>raise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b="1">
                <a:solidFill>
                  <a:srgbClr val="880088"/>
                </a:solidFill>
                <a:latin typeface="Consolas" panose="020B0609020204030204" pitchFamily="49" charset="0"/>
              </a:rPr>
              <a:t>Exception</a:t>
            </a:r>
            <a:r>
              <a:rPr lang="en-US" sz="1600" b="1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US" sz="1600">
                <a:solidFill>
                  <a:srgbClr val="808080"/>
                </a:solidFill>
                <a:latin typeface="Consolas" panose="020B0609020204030204" pitchFamily="49" charset="0"/>
              </a:rPr>
              <a:t>"No convergence in 100 iterations."</a:t>
            </a:r>
            <a:r>
              <a:rPr lang="en-US" sz="1600" b="1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endParaRPr lang="en-US" sz="160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5A4F4D-F714-BE0F-3A88-F99CAFC17970}"/>
              </a:ext>
            </a:extLst>
          </p:cNvPr>
          <p:cNvSpPr txBox="1"/>
          <p:nvPr/>
        </p:nvSpPr>
        <p:spPr>
          <a:xfrm>
            <a:off x="6522204" y="2161244"/>
            <a:ext cx="2343472" cy="49244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lIns="36000" tIns="0" rIns="0" bIns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/>
              <a:t>The function is evaluated only once inside the loop!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8B6D56-CAD8-041E-1C42-D1B768DAEFC4}"/>
              </a:ext>
            </a:extLst>
          </p:cNvPr>
          <p:cNvSpPr txBox="1"/>
          <p:nvPr/>
        </p:nvSpPr>
        <p:spPr>
          <a:xfrm>
            <a:off x="180654" y="3965150"/>
            <a:ext cx="6160576" cy="123110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lIns="36000" tIns="0" rIns="0" bIns="0">
            <a:spAutoFit/>
          </a:bodyPr>
          <a:lstStyle/>
          <a:p>
            <a:r>
              <a:rPr lang="en-IN" sz="1600" b="1">
                <a:solidFill>
                  <a:srgbClr val="0000FF"/>
                </a:solidFill>
                <a:latin typeface="Consolas" panose="020B0609020204030204" pitchFamily="49" charset="0"/>
              </a:rPr>
              <a:t>def</a:t>
            </a:r>
            <a:r>
              <a:rPr lang="en-IN" sz="16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IN" sz="1600">
                <a:solidFill>
                  <a:srgbClr val="FF00FF"/>
                </a:solidFill>
                <a:latin typeface="Consolas" panose="020B0609020204030204" pitchFamily="49" charset="0"/>
              </a:rPr>
              <a:t>equation</a:t>
            </a:r>
            <a:r>
              <a:rPr lang="en-IN" sz="1600" b="1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IN" sz="1600">
                <a:solidFill>
                  <a:srgbClr val="000000"/>
                </a:solidFill>
                <a:latin typeface="Consolas" panose="020B0609020204030204" pitchFamily="49" charset="0"/>
              </a:rPr>
              <a:t>x</a:t>
            </a:r>
            <a:r>
              <a:rPr lang="en-IN" sz="1600" b="1">
                <a:solidFill>
                  <a:srgbClr val="000080"/>
                </a:solidFill>
                <a:latin typeface="Consolas" panose="020B0609020204030204" pitchFamily="49" charset="0"/>
              </a:rPr>
              <a:t>):</a:t>
            </a:r>
            <a:endParaRPr lang="en-IN" sz="16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IN" sz="16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IN" sz="1600" b="1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IN" sz="1600">
                <a:solidFill>
                  <a:srgbClr val="000000"/>
                </a:solidFill>
                <a:latin typeface="Consolas" panose="020B0609020204030204" pitchFamily="49" charset="0"/>
              </a:rPr>
              <a:t> x</a:t>
            </a:r>
            <a:r>
              <a:rPr lang="en-IN" sz="1600" b="1">
                <a:solidFill>
                  <a:srgbClr val="000080"/>
                </a:solidFill>
                <a:latin typeface="Consolas" panose="020B0609020204030204" pitchFamily="49" charset="0"/>
              </a:rPr>
              <a:t>**</a:t>
            </a:r>
            <a:r>
              <a:rPr lang="en-IN" sz="16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IN" sz="16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IN" sz="1600" b="1">
                <a:solidFill>
                  <a:srgbClr val="000080"/>
                </a:solidFill>
                <a:latin typeface="Consolas" panose="020B0609020204030204" pitchFamily="49" charset="0"/>
              </a:rPr>
              <a:t>-</a:t>
            </a:r>
            <a:r>
              <a:rPr lang="en-IN" sz="16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IN" sz="1600">
                <a:solidFill>
                  <a:srgbClr val="FF0000"/>
                </a:solidFill>
                <a:latin typeface="Consolas" panose="020B0609020204030204" pitchFamily="49" charset="0"/>
              </a:rPr>
              <a:t>612</a:t>
            </a:r>
            <a:endParaRPr lang="en-IN" sz="16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IN" sz="16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root </a:t>
            </a:r>
            <a:r>
              <a:rPr lang="en-US" sz="1600" b="1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err="1">
                <a:solidFill>
                  <a:srgbClr val="000000"/>
                </a:solidFill>
                <a:latin typeface="Consolas" panose="020B0609020204030204" pitchFamily="49" charset="0"/>
              </a:rPr>
              <a:t>secant_method</a:t>
            </a:r>
            <a:r>
              <a:rPr lang="en-US" sz="1600" b="1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equation</a:t>
            </a:r>
            <a:r>
              <a:rPr lang="en-US" sz="1600" b="1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US" sz="1600">
                <a:solidFill>
                  <a:srgbClr val="FF0000"/>
                </a:solidFill>
                <a:latin typeface="Consolas" panose="020B0609020204030204" pitchFamily="49" charset="0"/>
              </a:rPr>
              <a:t>24</a:t>
            </a:r>
            <a:r>
              <a:rPr lang="en-US" sz="1600" b="1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US" sz="1600">
                <a:solidFill>
                  <a:srgbClr val="FF0000"/>
                </a:solidFill>
                <a:latin typeface="Consolas" panose="020B0609020204030204" pitchFamily="49" charset="0"/>
              </a:rPr>
              <a:t>23</a:t>
            </a:r>
            <a:r>
              <a:rPr lang="en-US" sz="1600" b="1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endParaRPr lang="en-US" sz="16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IN" sz="1600" b="1">
                <a:solidFill>
                  <a:srgbClr val="880088"/>
                </a:solidFill>
                <a:latin typeface="Consolas" panose="020B0609020204030204" pitchFamily="49" charset="0"/>
              </a:rPr>
              <a:t>print</a:t>
            </a:r>
            <a:r>
              <a:rPr lang="en-IN" sz="1600" b="1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IN" sz="1600">
                <a:solidFill>
                  <a:srgbClr val="808080"/>
                </a:solidFill>
                <a:latin typeface="Consolas" panose="020B0609020204030204" pitchFamily="49" charset="0"/>
              </a:rPr>
              <a:t>"Approximate root:"</a:t>
            </a:r>
            <a:r>
              <a:rPr lang="en-IN" sz="1600" b="1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IN" sz="1600">
                <a:solidFill>
                  <a:srgbClr val="000000"/>
                </a:solidFill>
                <a:latin typeface="Consolas" panose="020B0609020204030204" pitchFamily="49" charset="0"/>
              </a:rPr>
              <a:t> root</a:t>
            </a:r>
            <a:r>
              <a:rPr lang="en-IN" sz="1600" b="1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endParaRPr lang="en-IN" sz="160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81DCDA7-F5F2-CB22-EF7D-42C3018B16AF}"/>
              </a:ext>
            </a:extLst>
          </p:cNvPr>
          <p:cNvSpPr/>
          <p:nvPr/>
        </p:nvSpPr>
        <p:spPr>
          <a:xfrm>
            <a:off x="180654" y="5453056"/>
            <a:ext cx="6160576" cy="3385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IN" sz="1600">
                <a:solidFill>
                  <a:srgbClr val="000000"/>
                </a:solidFill>
                <a:latin typeface="Consolas" panose="020B0609020204030204" pitchFamily="49" charset="0"/>
              </a:rPr>
              <a:t>Approximate root</a:t>
            </a:r>
            <a:r>
              <a:rPr lang="en-IN" sz="1600" b="1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IN" sz="16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IN" sz="1600">
                <a:solidFill>
                  <a:srgbClr val="FF0000"/>
                </a:solidFill>
                <a:latin typeface="Consolas" panose="020B0609020204030204" pitchFamily="49" charset="0"/>
              </a:rPr>
              <a:t>24.738633753716996</a:t>
            </a:r>
            <a:endParaRPr lang="en-IN" sz="160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7D6DF6-8F86-01C0-0ACA-CF53037ADD85}"/>
              </a:ext>
            </a:extLst>
          </p:cNvPr>
          <p:cNvSpPr txBox="1"/>
          <p:nvPr/>
        </p:nvSpPr>
        <p:spPr>
          <a:xfrm>
            <a:off x="6522204" y="3991117"/>
            <a:ext cx="2343472" cy="163121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lIns="36000" tIns="0" rIns="0" bIns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/>
              <a:t>Compare the different versions to see the number of FLOPs</a:t>
            </a:r>
          </a:p>
          <a:p>
            <a:pPr>
              <a:spcAft>
                <a:spcPts val="600"/>
              </a:spcAft>
            </a:pPr>
            <a:endParaRPr lang="en-US" sz="1600"/>
          </a:p>
          <a:p>
            <a:pPr>
              <a:spcAft>
                <a:spcPts val="600"/>
              </a:spcAft>
            </a:pPr>
            <a:r>
              <a:rPr lang="en-US" sz="1600"/>
              <a:t>Incorporate successive over-relaxation</a:t>
            </a:r>
          </a:p>
        </p:txBody>
      </p:sp>
    </p:spTree>
    <p:extLst>
      <p:ext uri="{BB962C8B-B14F-4D97-AF65-F5344CB8AC3E}">
        <p14:creationId xmlns:p14="http://schemas.microsoft.com/office/powerpoint/2010/main" val="3393667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7CB1C-4DB4-3E4A-A2F2-EE4246048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Ordinary differential equations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2D8D887-56A7-B449-AEBA-ECDA524F4C99}"/>
                  </a:ext>
                </a:extLst>
              </p:cNvPr>
              <p:cNvSpPr/>
              <p:nvPr/>
            </p:nvSpPr>
            <p:spPr>
              <a:xfrm>
                <a:off x="2811459" y="1318567"/>
                <a:ext cx="575651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/>
                  <a:t>Given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IN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I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/>
                  <a:t>, the solutions are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IN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IN" i="1">
                        <a:latin typeface="Cambria Math" panose="02040503050406030204" pitchFamily="18" charset="0"/>
                      </a:rPr>
                      <m:t>)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nor/>
                      </m:rPr>
                      <a:rPr lang="en-US" dirty="0"/>
                      <m:t>(</m:t>
                    </m:r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IN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IN" i="1">
                        <a:latin typeface="Cambria Math" panose="02040503050406030204" pitchFamily="18" charset="0"/>
                      </a:rPr>
                      <m:t>)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…</m:t>
                    </m:r>
                    <m:r>
                      <m:rPr>
                        <m:nor/>
                      </m:rPr>
                      <a:rPr lang="en-US" dirty="0"/>
                      <m:t>(</m:t>
                    </m:r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IN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I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IN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2D8D887-56A7-B449-AEBA-ECDA524F4C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1459" y="1318567"/>
                <a:ext cx="5756512" cy="369332"/>
              </a:xfrm>
              <a:prstGeom prst="rect">
                <a:avLst/>
              </a:prstGeom>
              <a:blipFill>
                <a:blip r:embed="rId2"/>
                <a:stretch>
                  <a:fillRect l="-847" t="-8197" b="-2459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B43927B1-F695-0243-8CE8-A8767185BD6F}"/>
                  </a:ext>
                </a:extLst>
              </p:cNvPr>
              <p:cNvSpPr/>
              <p:nvPr/>
            </p:nvSpPr>
            <p:spPr>
              <a:xfrm>
                <a:off x="786931" y="1948955"/>
                <a:ext cx="1221616" cy="6182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𝑥</m:t>
                      </m:r>
                      <m:rad>
                        <m:radPr>
                          <m:degHide m:val="on"/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rad>
                    </m:oMath>
                  </m:oMathPara>
                </a14:m>
                <a:endParaRPr lang="en-IN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B43927B1-F695-0243-8CE8-A8767185BD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931" y="1948955"/>
                <a:ext cx="1221616" cy="61824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347C4DD5-D7F7-024B-B1F7-5CDB75A8C53A}"/>
              </a:ext>
            </a:extLst>
          </p:cNvPr>
          <p:cNvSpPr/>
          <p:nvPr/>
        </p:nvSpPr>
        <p:spPr>
          <a:xfrm>
            <a:off x="2811459" y="2096784"/>
            <a:ext cx="25896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/>
              <a:t>Wolfram: y'-x*\</a:t>
            </a:r>
            <a:r>
              <a:rPr lang="en-IN" err="1"/>
              <a:t>sqrt</a:t>
            </a:r>
            <a:r>
              <a:rPr lang="en-IN"/>
              <a:t>(y) = 0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B1274BB-6657-A14F-9098-7D7F11770B6E}"/>
              </a:ext>
            </a:extLst>
          </p:cNvPr>
          <p:cNvSpPr/>
          <p:nvPr/>
        </p:nvSpPr>
        <p:spPr>
          <a:xfrm>
            <a:off x="197169" y="2073412"/>
            <a:ext cx="4796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err="1">
                <a:latin typeface="Cambria Math" panose="02040503050406030204" pitchFamily="18" charset="0"/>
              </a:rPr>
              <a:t>Eg.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AD195856-C0D4-A641-ADB3-68BFCA128F5C}"/>
                  </a:ext>
                </a:extLst>
              </p:cNvPr>
              <p:cNvSpPr/>
              <p:nvPr/>
            </p:nvSpPr>
            <p:spPr>
              <a:xfrm>
                <a:off x="786931" y="1177929"/>
                <a:ext cx="1482329" cy="6182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N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AD195856-C0D4-A641-ADB3-68BFCA128F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931" y="1177929"/>
                <a:ext cx="1482329" cy="61824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C09F605A-D687-4C4C-BE5E-D2054B0F8FA1}"/>
                  </a:ext>
                </a:extLst>
              </p:cNvPr>
              <p:cNvSpPr/>
              <p:nvPr/>
            </p:nvSpPr>
            <p:spPr>
              <a:xfrm>
                <a:off x="5621430" y="1975084"/>
                <a:ext cx="3202608" cy="6127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16</m:t>
                          </m:r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+4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IN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C09F605A-D687-4C4C-BE5E-D2054B0F8F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1430" y="1975084"/>
                <a:ext cx="3202608" cy="6127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CA734C30-E11D-6342-B356-31A15AF7E885}"/>
                  </a:ext>
                </a:extLst>
              </p:cNvPr>
              <p:cNvSpPr/>
              <p:nvPr/>
            </p:nvSpPr>
            <p:spPr>
              <a:xfrm>
                <a:off x="1528095" y="2820952"/>
                <a:ext cx="155260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CA734C30-E11D-6342-B356-31A15AF7E8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8095" y="2820952"/>
                <a:ext cx="1552605" cy="369332"/>
              </a:xfrm>
              <a:prstGeom prst="rect">
                <a:avLst/>
              </a:prstGeom>
              <a:blipFill>
                <a:blip r:embed="rId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B8E7AF90-2203-1248-AC7E-B6A0F56ED53B}"/>
                  </a:ext>
                </a:extLst>
              </p:cNvPr>
              <p:cNvSpPr/>
              <p:nvPr/>
            </p:nvSpPr>
            <p:spPr>
              <a:xfrm>
                <a:off x="1528095" y="3381942"/>
                <a:ext cx="190654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sSub>
                        <m:sSubPr>
                          <m:ctrlPr>
                            <a:rPr lang="en-I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IN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I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B8E7AF90-2203-1248-AC7E-B6A0F56ED5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8095" y="3381942"/>
                <a:ext cx="1906548" cy="369332"/>
              </a:xfrm>
              <a:prstGeom prst="rect">
                <a:avLst/>
              </a:prstGeom>
              <a:blipFill>
                <a:blip r:embed="rId7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D89144B9-4E5C-7942-9B36-5C951465BDCF}"/>
                  </a:ext>
                </a:extLst>
              </p:cNvPr>
              <p:cNvSpPr/>
              <p:nvPr/>
            </p:nvSpPr>
            <p:spPr>
              <a:xfrm>
                <a:off x="3230737" y="2820952"/>
                <a:ext cx="113383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sSub>
                        <m:sSubPr>
                          <m:ctrlPr>
                            <a:rPr lang="en-I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D89144B9-4E5C-7942-9B36-5C951465BD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0737" y="2820952"/>
                <a:ext cx="1133837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48F2AF7F-60A3-BA48-A011-6382BDA43B08}"/>
                  </a:ext>
                </a:extLst>
              </p:cNvPr>
              <p:cNvSpPr/>
              <p:nvPr/>
            </p:nvSpPr>
            <p:spPr>
              <a:xfrm>
                <a:off x="4514611" y="2646242"/>
                <a:ext cx="4416401" cy="6481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16</m:t>
                          </m:r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16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4+</m:t>
                                  </m:r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16</m:t>
                          </m:r>
                        </m:den>
                      </m:f>
                    </m:oMath>
                  </m:oMathPara>
                </a14:m>
                <a:endParaRPr lang="en-IN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48F2AF7F-60A3-BA48-A011-6382BDA43B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4611" y="2646242"/>
                <a:ext cx="4416401" cy="64812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9BA971D6-3A0E-5548-AF29-3D90440479F4}"/>
                  </a:ext>
                </a:extLst>
              </p:cNvPr>
              <p:cNvSpPr/>
              <p:nvPr/>
            </p:nvSpPr>
            <p:spPr>
              <a:xfrm>
                <a:off x="381639" y="3927939"/>
                <a:ext cx="5707845" cy="4912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/>
                  <a:t>The slope of line connecting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IN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I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/>
                  <a:t> and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IN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I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/>
                  <a:t>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≈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𝑑𝑦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9BA971D6-3A0E-5548-AF29-3D90440479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639" y="3927939"/>
                <a:ext cx="5707845" cy="491288"/>
              </a:xfrm>
              <a:prstGeom prst="rect">
                <a:avLst/>
              </a:prstGeom>
              <a:blipFill>
                <a:blip r:embed="rId10"/>
                <a:stretch>
                  <a:fillRect l="-962" b="-740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3079DDAE-9D5B-644B-AF41-D56BBF7A53B1}"/>
                  </a:ext>
                </a:extLst>
              </p:cNvPr>
              <p:cNvSpPr/>
              <p:nvPr/>
            </p:nvSpPr>
            <p:spPr>
              <a:xfrm>
                <a:off x="6089484" y="3988917"/>
                <a:ext cx="186916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3079DDAE-9D5B-644B-AF41-D56BBF7A53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9484" y="3988917"/>
                <a:ext cx="1869166" cy="369332"/>
              </a:xfrm>
              <a:prstGeom prst="rect">
                <a:avLst/>
              </a:prstGeom>
              <a:blipFill>
                <a:blip r:embed="rId11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30715D93-5C19-3C44-9C9A-167EA03C3DC4}"/>
                  </a:ext>
                </a:extLst>
              </p:cNvPr>
              <p:cNvSpPr/>
              <p:nvPr/>
            </p:nvSpPr>
            <p:spPr>
              <a:xfrm>
                <a:off x="203231" y="4606824"/>
                <a:ext cx="232672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30715D93-5C19-3C44-9C9A-167EA03C3D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231" y="4606824"/>
                <a:ext cx="2326727" cy="369332"/>
              </a:xfrm>
              <a:prstGeom prst="rect">
                <a:avLst/>
              </a:prstGeom>
              <a:blipFill>
                <a:blip r:embed="rId12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8E148F2E-ED94-D441-9773-58C7CBE8ADAC}"/>
                  </a:ext>
                </a:extLst>
              </p:cNvPr>
              <p:cNvSpPr/>
              <p:nvPr/>
            </p:nvSpPr>
            <p:spPr>
              <a:xfrm>
                <a:off x="2529958" y="4613319"/>
                <a:ext cx="344030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8E148F2E-ED94-D441-9773-58C7CBE8AD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9958" y="4613319"/>
                <a:ext cx="3440301" cy="369332"/>
              </a:xfrm>
              <a:prstGeom prst="rect">
                <a:avLst/>
              </a:prstGeom>
              <a:blipFill>
                <a:blip r:embed="rId13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404994AC-6AF9-CD45-98AD-8C33F0EFA95D}"/>
                  </a:ext>
                </a:extLst>
              </p:cNvPr>
              <p:cNvSpPr/>
              <p:nvPr/>
            </p:nvSpPr>
            <p:spPr>
              <a:xfrm>
                <a:off x="5970259" y="4619814"/>
                <a:ext cx="258795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404994AC-6AF9-CD45-98AD-8C33F0EFA9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0259" y="4619814"/>
                <a:ext cx="2587953" cy="369332"/>
              </a:xfrm>
              <a:prstGeom prst="rect">
                <a:avLst/>
              </a:prstGeom>
              <a:blipFill>
                <a:blip r:embed="rId1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EBAA12F9-5804-0C46-BC61-DAC0911005BA}"/>
                  </a:ext>
                </a:extLst>
              </p:cNvPr>
              <p:cNvSpPr/>
              <p:nvPr/>
            </p:nvSpPr>
            <p:spPr>
              <a:xfrm>
                <a:off x="1687612" y="5472094"/>
                <a:ext cx="2562496" cy="369332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EBAA12F9-5804-0C46-BC61-DAC0911005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7612" y="5472094"/>
                <a:ext cx="2562496" cy="369332"/>
              </a:xfrm>
              <a:prstGeom prst="rect">
                <a:avLst/>
              </a:prstGeom>
              <a:blipFill>
                <a:blip r:embed="rId15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ectangle 21">
            <a:extLst>
              <a:ext uri="{FF2B5EF4-FFF2-40B4-BE49-F238E27FC236}">
                <a16:creationId xmlns:a16="http://schemas.microsoft.com/office/drawing/2014/main" id="{9A517C48-3F72-4B41-B707-8B1CBD1A4BE0}"/>
              </a:ext>
            </a:extLst>
          </p:cNvPr>
          <p:cNvSpPr/>
          <p:nvPr/>
        </p:nvSpPr>
        <p:spPr>
          <a:xfrm>
            <a:off x="199460" y="5464815"/>
            <a:ext cx="14610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/>
              <a:t>Euler method</a:t>
            </a:r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08DAE63-C429-E54F-9C79-CCB87DCFB871}"/>
              </a:ext>
            </a:extLst>
          </p:cNvPr>
          <p:cNvSpPr/>
          <p:nvPr/>
        </p:nvSpPr>
        <p:spPr>
          <a:xfrm>
            <a:off x="4964099" y="5280149"/>
            <a:ext cx="3603872" cy="120032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pt-BR" b="1">
                <a:solidFill>
                  <a:srgbClr val="0000FF"/>
                </a:solidFill>
                <a:latin typeface="Consolas" panose="020B0609020204030204" pitchFamily="49" charset="0"/>
              </a:rPr>
              <a:t>def</a:t>
            </a:r>
            <a:r>
              <a:rPr lang="pt-BR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>
                <a:solidFill>
                  <a:srgbClr val="FF00FF"/>
                </a:solidFill>
                <a:latin typeface="Consolas" panose="020B0609020204030204" pitchFamily="49" charset="0"/>
              </a:rPr>
              <a:t>ode_euler</a:t>
            </a:r>
            <a:r>
              <a:rPr lang="pt-BR" b="1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pt-BR">
                <a:solidFill>
                  <a:srgbClr val="000000"/>
                </a:solidFill>
                <a:latin typeface="Consolas" panose="020B0609020204030204" pitchFamily="49" charset="0"/>
              </a:rPr>
              <a:t>f</a:t>
            </a:r>
            <a:r>
              <a:rPr lang="pt-BR" b="1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pt-BR">
                <a:solidFill>
                  <a:srgbClr val="000000"/>
                </a:solidFill>
                <a:latin typeface="Consolas" panose="020B0609020204030204" pitchFamily="49" charset="0"/>
              </a:rPr>
              <a:t>x0</a:t>
            </a:r>
            <a:r>
              <a:rPr lang="pt-BR" b="1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pt-BR">
                <a:solidFill>
                  <a:srgbClr val="000000"/>
                </a:solidFill>
                <a:latin typeface="Consolas" panose="020B0609020204030204" pitchFamily="49" charset="0"/>
              </a:rPr>
              <a:t>y0</a:t>
            </a:r>
            <a:r>
              <a:rPr lang="pt-BR" b="1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pt-BR">
                <a:solidFill>
                  <a:srgbClr val="000000"/>
                </a:solidFill>
                <a:latin typeface="Consolas" panose="020B0609020204030204" pitchFamily="49" charset="0"/>
              </a:rPr>
              <a:t>h</a:t>
            </a:r>
            <a:r>
              <a:rPr lang="pt-BR" b="1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pt-BR">
                <a:solidFill>
                  <a:srgbClr val="000000"/>
                </a:solidFill>
                <a:latin typeface="Consolas" panose="020B0609020204030204" pitchFamily="49" charset="0"/>
              </a:rPr>
              <a:t>n</a:t>
            </a:r>
            <a:r>
              <a:rPr lang="pt-BR" b="1">
                <a:solidFill>
                  <a:srgbClr val="000080"/>
                </a:solidFill>
                <a:latin typeface="Consolas" panose="020B0609020204030204" pitchFamily="49" charset="0"/>
              </a:rPr>
              <a:t>):</a:t>
            </a:r>
            <a:endParaRPr lang="pt-BR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IN" b="1">
                <a:solidFill>
                  <a:srgbClr val="000080"/>
                </a:solidFill>
                <a:latin typeface="Consolas" panose="020B0609020204030204" pitchFamily="49" charset="0"/>
              </a:rPr>
              <a:t>...</a:t>
            </a:r>
            <a:endParaRPr lang="en-IN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IN" b="1">
                <a:solidFill>
                  <a:srgbClr val="000080"/>
                </a:solidFill>
                <a:latin typeface="Consolas" panose="020B0609020204030204" pitchFamily="49" charset="0"/>
              </a:rPr>
              <a:t>...</a:t>
            </a:r>
            <a:endParaRPr lang="en-IN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IN" b="1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IN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IN" err="1">
                <a:solidFill>
                  <a:srgbClr val="000000"/>
                </a:solidFill>
                <a:latin typeface="Consolas" panose="020B0609020204030204" pitchFamily="49" charset="0"/>
              </a:rPr>
              <a:t>x</a:t>
            </a:r>
            <a:r>
              <a:rPr lang="en-IN" b="1" err="1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IN" err="1">
                <a:solidFill>
                  <a:srgbClr val="000000"/>
                </a:solidFill>
                <a:latin typeface="Consolas" panose="020B0609020204030204" pitchFamily="49" charset="0"/>
              </a:rPr>
              <a:t>y</a:t>
            </a:r>
            <a:endParaRPr lang="en-IN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DA4ED4-9868-9B46-BB6E-E967B4866672}"/>
              </a:ext>
            </a:extLst>
          </p:cNvPr>
          <p:cNvSpPr txBox="1"/>
          <p:nvPr/>
        </p:nvSpPr>
        <p:spPr>
          <a:xfrm>
            <a:off x="10668000" y="261067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8027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 animBg="1"/>
      <p:bldP spid="22" grpId="0"/>
      <p:bldP spid="23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306122-3246-C848-907E-096DCAE6EF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Code for Euler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29177A-3AD5-144F-BFC3-E4445AED3AD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6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numpy</a:t>
            </a:r>
            <a:r>
              <a:rPr lang="en-US" sz="16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16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np</a:t>
            </a:r>
          </a:p>
          <a:p>
            <a:pPr marL="0" indent="0">
              <a:buNone/>
            </a:pPr>
            <a:r>
              <a:rPr lang="en-US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16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ode_euler</a:t>
            </a:r>
            <a:r>
              <a:rPr lang="en-US" sz="16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sz="16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x0</a:t>
            </a:r>
            <a:r>
              <a:rPr lang="en-US" sz="16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y0</a:t>
            </a:r>
            <a:r>
              <a:rPr lang="en-US" sz="16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xn</a:t>
            </a:r>
            <a:r>
              <a:rPr lang="en-US" sz="16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sz="16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pPr marL="0" indent="0">
              <a:buNone/>
            </a:pPr>
            <a:r>
              <a:rPr lang="en-US" sz="16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h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(xn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16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x0)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sz="16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(n)</a:t>
            </a:r>
          </a:p>
          <a:p>
            <a:pPr marL="0" indent="0">
              <a:buNone/>
            </a:pPr>
            <a:r>
              <a:rPr lang="en-US" sz="16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x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np.arange</a:t>
            </a:r>
            <a:r>
              <a:rPr lang="en-US" sz="16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(x0,xn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sz="16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h,h)</a:t>
            </a:r>
          </a:p>
          <a:p>
            <a:pPr marL="0" indent="0">
              <a:buNone/>
            </a:pPr>
            <a:r>
              <a:rPr lang="en-US" sz="16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y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[y0]</a:t>
            </a:r>
          </a:p>
          <a:p>
            <a:pPr marL="0" indent="0">
              <a:buNone/>
            </a:pPr>
            <a:r>
              <a:rPr lang="en-US" sz="16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6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16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sz="16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6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n 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sz="16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6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pPr marL="0" indent="0">
              <a:buNone/>
            </a:pPr>
            <a:r>
              <a:rPr lang="en-US" sz="16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y.append</a:t>
            </a:r>
            <a:r>
              <a:rPr lang="en-US" sz="16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(y[i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6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sz="16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h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16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f(x[i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6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],y[i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6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]))</a:t>
            </a:r>
          </a:p>
          <a:p>
            <a:pPr marL="0" indent="0">
              <a:buNone/>
            </a:pPr>
            <a:r>
              <a:rPr lang="en-US" sz="16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6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x,y</a:t>
            </a:r>
            <a:endParaRPr lang="en-US" sz="1600" b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6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   </a:t>
            </a:r>
          </a:p>
          <a:p>
            <a:pPr marL="0" indent="0">
              <a:buNone/>
            </a:pPr>
            <a:r>
              <a:rPr lang="en-US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16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sz="16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1600" b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sz="16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pPr marL="0" indent="0">
              <a:buNone/>
            </a:pPr>
            <a:r>
              <a:rPr lang="en-US" sz="16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6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x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1600" b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np.sqrt</a:t>
            </a:r>
            <a:r>
              <a:rPr lang="en-US" sz="16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(y)</a:t>
            </a:r>
          </a:p>
          <a:p>
            <a:pPr marL="0" indent="0">
              <a:buNone/>
            </a:pPr>
            <a:r>
              <a:rPr lang="en-US" sz="16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   </a:t>
            </a:r>
          </a:p>
          <a:p>
            <a:pPr marL="0" indent="0">
              <a:buNone/>
            </a:pPr>
            <a:r>
              <a:rPr lang="en-US" sz="1600" b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x,y</a:t>
            </a:r>
            <a:r>
              <a:rPr lang="en-US" sz="16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ode_euler</a:t>
            </a:r>
            <a:r>
              <a:rPr lang="en-US" sz="16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(f, </a:t>
            </a:r>
            <a:r>
              <a:rPr lang="en-US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0.0</a:t>
            </a:r>
            <a:r>
              <a:rPr lang="en-US" sz="16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1.0</a:t>
            </a:r>
            <a:r>
              <a:rPr lang="en-US" sz="16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6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sz="16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6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16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sz="16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6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11</a:t>
            </a:r>
            <a:r>
              <a:rPr lang="en-US" sz="16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6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pPr marL="0" indent="0">
              <a:buNone/>
            </a:pPr>
            <a:r>
              <a:rPr lang="en-US" sz="16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6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%4.1f</a:t>
            </a:r>
            <a:r>
              <a:rPr 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%10.5f</a:t>
            </a:r>
            <a:r>
              <a:rPr 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%10.5f</a:t>
            </a:r>
            <a:r>
              <a:rPr 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%</a:t>
            </a:r>
            <a:r>
              <a:rPr lang="en-US" sz="16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(x[</a:t>
            </a:r>
            <a:r>
              <a:rPr lang="en-US" sz="1600" b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],y[</a:t>
            </a:r>
            <a:r>
              <a:rPr lang="en-US" sz="1600" b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],</a:t>
            </a:r>
            <a:r>
              <a:rPr lang="en-US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sz="16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x[</a:t>
            </a:r>
            <a:r>
              <a:rPr lang="en-US" sz="1600" b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16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x[</a:t>
            </a:r>
            <a:r>
              <a:rPr lang="en-US" sz="1600" b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])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**</a:t>
            </a:r>
            <a:r>
              <a:rPr lang="en-US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16.0</a:t>
            </a:r>
            <a:r>
              <a:rPr lang="en-US" sz="16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br>
              <a:rPr lang="en-US" sz="16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endParaRPr lang="en-US" sz="1600" b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A96D0191-2238-5A9B-54AD-C1305972DB9D}"/>
                  </a:ext>
                </a:extLst>
              </p:cNvPr>
              <p:cNvSpPr/>
              <p:nvPr/>
            </p:nvSpPr>
            <p:spPr>
              <a:xfrm>
                <a:off x="5716687" y="1173984"/>
                <a:ext cx="2562496" cy="369332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A96D0191-2238-5A9B-54AD-C1305972DB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6687" y="1173984"/>
                <a:ext cx="2562496" cy="369332"/>
              </a:xfrm>
              <a:prstGeom prst="rect">
                <a:avLst/>
              </a:prstGeom>
              <a:blipFill>
                <a:blip r:embed="rId2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9306458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0654" y="202990"/>
            <a:ext cx="7042080" cy="554587"/>
          </a:xfrm>
        </p:spPr>
        <p:txBody>
          <a:bodyPr/>
          <a:lstStyle/>
          <a:p>
            <a:r>
              <a:rPr lang="en-IN"/>
              <a:t>Second order ODE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6FFF1A9F-472F-CA49-80C4-F56444BDE6ED}"/>
                  </a:ext>
                </a:extLst>
              </p:cNvPr>
              <p:cNvSpPr/>
              <p:nvPr/>
            </p:nvSpPr>
            <p:spPr>
              <a:xfrm>
                <a:off x="180654" y="1163213"/>
                <a:ext cx="2867708" cy="6481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I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N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6FFF1A9F-472F-CA49-80C4-F56444BDE6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654" y="1163213"/>
                <a:ext cx="2867708" cy="64812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1E6F9703-0300-B24D-87E8-1233EA882133}"/>
                  </a:ext>
                </a:extLst>
              </p:cNvPr>
              <p:cNvSpPr/>
              <p:nvPr/>
            </p:nvSpPr>
            <p:spPr>
              <a:xfrm>
                <a:off x="881935" y="1965412"/>
                <a:ext cx="1465145" cy="6182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IN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1E6F9703-0300-B24D-87E8-1233EA8821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935" y="1965412"/>
                <a:ext cx="1465145" cy="61824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93027165-8BF5-B545-8254-313E64952C27}"/>
                  </a:ext>
                </a:extLst>
              </p:cNvPr>
              <p:cNvSpPr/>
              <p:nvPr/>
            </p:nvSpPr>
            <p:spPr>
              <a:xfrm>
                <a:off x="881935" y="2682270"/>
                <a:ext cx="3100657" cy="6182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IN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93027165-8BF5-B545-8254-313E64952C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935" y="2682270"/>
                <a:ext cx="3100657" cy="61824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1C9011AC-CA0B-E341-85B7-BDA4BB8DC8D0}"/>
                  </a:ext>
                </a:extLst>
              </p:cNvPr>
              <p:cNvSpPr/>
              <p:nvPr/>
            </p:nvSpPr>
            <p:spPr>
              <a:xfrm>
                <a:off x="4205638" y="1199827"/>
                <a:ext cx="1626343" cy="6481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𝑚</m:t>
                      </m:r>
                      <m:f>
                        <m:f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num>
                        <m:den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N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1C9011AC-CA0B-E341-85B7-BDA4BB8DC8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5638" y="1199827"/>
                <a:ext cx="1626343" cy="64812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1FBA968E-55EF-034C-8232-311D80BC01A7}"/>
                  </a:ext>
                </a:extLst>
              </p:cNvPr>
              <p:cNvSpPr/>
              <p:nvPr/>
            </p:nvSpPr>
            <p:spPr>
              <a:xfrm>
                <a:off x="4572000" y="1965412"/>
                <a:ext cx="934165" cy="6182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num>
                        <m:den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IN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1FBA968E-55EF-034C-8232-311D80BC01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1965412"/>
                <a:ext cx="934165" cy="61824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85E02564-C090-1B45-AF6E-594A9453E135}"/>
                  </a:ext>
                </a:extLst>
              </p:cNvPr>
              <p:cNvSpPr/>
              <p:nvPr/>
            </p:nvSpPr>
            <p:spPr>
              <a:xfrm>
                <a:off x="4572000" y="2682270"/>
                <a:ext cx="1588384" cy="6182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𝑑𝑣</m:t>
                          </m:r>
                        </m:num>
                        <m:den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)/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IN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85E02564-C090-1B45-AF6E-594A9453E1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2682270"/>
                <a:ext cx="1588384" cy="61824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3D8B25AC-3ED8-8945-8503-7B1E68F88603}"/>
              </a:ext>
            </a:extLst>
          </p:cNvPr>
          <p:cNvSpPr/>
          <p:nvPr/>
        </p:nvSpPr>
        <p:spPr>
          <a:xfrm>
            <a:off x="3726020" y="1352685"/>
            <a:ext cx="4796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err="1">
                <a:latin typeface="Cambria Math" panose="02040503050406030204" pitchFamily="18" charset="0"/>
              </a:rPr>
              <a:t>Eg.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14217526-996D-FBC5-11ED-2E0F796283B8}"/>
                  </a:ext>
                </a:extLst>
              </p:cNvPr>
              <p:cNvSpPr/>
              <p:nvPr/>
            </p:nvSpPr>
            <p:spPr>
              <a:xfrm>
                <a:off x="882552" y="3710629"/>
                <a:ext cx="2368982" cy="6298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num>
                        <m:den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IN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14217526-996D-FBC5-11ED-2E0F796283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2552" y="3710629"/>
                <a:ext cx="2368982" cy="62985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566050C4-C459-389C-37CE-84524AA6886C}"/>
                  </a:ext>
                </a:extLst>
              </p:cNvPr>
              <p:cNvSpPr/>
              <p:nvPr/>
            </p:nvSpPr>
            <p:spPr>
              <a:xfrm>
                <a:off x="881935" y="4432956"/>
                <a:ext cx="2368982" cy="6298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num>
                        <m:den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IN"/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566050C4-C459-389C-37CE-84524AA688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935" y="4432956"/>
                <a:ext cx="2368982" cy="62985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94A8F3A1-9F7E-5B58-CF37-EE10DBFEEBD4}"/>
                  </a:ext>
                </a:extLst>
              </p:cNvPr>
              <p:cNvSpPr/>
              <p:nvPr/>
            </p:nvSpPr>
            <p:spPr>
              <a:xfrm>
                <a:off x="3982592" y="3866292"/>
                <a:ext cx="2997552" cy="3733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  <m:sup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I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94A8F3A1-9F7E-5B58-CF37-EE10DBFEEB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2592" y="3866292"/>
                <a:ext cx="2997552" cy="373372"/>
              </a:xfrm>
              <a:prstGeom prst="rect">
                <a:avLst/>
              </a:prstGeom>
              <a:blipFill>
                <a:blip r:embed="rId14"/>
                <a:stretch>
                  <a:fillRect b="-1475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BA303BA2-8898-0695-E4DA-2C9F3E19F564}"/>
                  </a:ext>
                </a:extLst>
              </p:cNvPr>
              <p:cNvSpPr/>
              <p:nvPr/>
            </p:nvSpPr>
            <p:spPr>
              <a:xfrm>
                <a:off x="4003491" y="4468682"/>
                <a:ext cx="3002873" cy="3733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  <m:sup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I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BA303BA2-8898-0695-E4DA-2C9F3E19F5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3491" y="4468682"/>
                <a:ext cx="3002873" cy="373372"/>
              </a:xfrm>
              <a:prstGeom prst="rect">
                <a:avLst/>
              </a:prstGeom>
              <a:blipFill>
                <a:blip r:embed="rId15"/>
                <a:stretch>
                  <a:fillRect b="-1475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angle 28">
            <a:extLst>
              <a:ext uri="{FF2B5EF4-FFF2-40B4-BE49-F238E27FC236}">
                <a16:creationId xmlns:a16="http://schemas.microsoft.com/office/drawing/2014/main" id="{22E04C5D-AF9C-A9B6-F214-4297BD2D0A93}"/>
              </a:ext>
            </a:extLst>
          </p:cNvPr>
          <p:cNvSpPr/>
          <p:nvPr/>
        </p:nvSpPr>
        <p:spPr>
          <a:xfrm>
            <a:off x="1965149" y="5284712"/>
            <a:ext cx="4996881" cy="120032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pt-BR" b="1">
                <a:solidFill>
                  <a:srgbClr val="0000FF"/>
                </a:solidFill>
                <a:latin typeface="Consolas" panose="020B0609020204030204" pitchFamily="49" charset="0"/>
              </a:rPr>
              <a:t>def</a:t>
            </a:r>
            <a:r>
              <a:rPr lang="pt-BR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>
                <a:solidFill>
                  <a:srgbClr val="FF00FF"/>
                </a:solidFill>
                <a:latin typeface="Consolas" panose="020B0609020204030204" pitchFamily="49" charset="0"/>
              </a:rPr>
              <a:t>ode_euler2</a:t>
            </a:r>
            <a:r>
              <a:rPr lang="pt-BR" b="1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pt-BR">
                <a:solidFill>
                  <a:srgbClr val="000000"/>
                </a:solidFill>
                <a:latin typeface="Consolas" panose="020B0609020204030204" pitchFamily="49" charset="0"/>
              </a:rPr>
              <a:t>f1</a:t>
            </a:r>
            <a:r>
              <a:rPr lang="pt-BR" b="1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pt-BR">
                <a:solidFill>
                  <a:srgbClr val="000000"/>
                </a:solidFill>
                <a:latin typeface="Consolas" panose="020B0609020204030204" pitchFamily="49" charset="0"/>
              </a:rPr>
              <a:t>f2</a:t>
            </a:r>
            <a:r>
              <a:rPr lang="pt-BR" b="1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pt-BR">
                <a:solidFill>
                  <a:srgbClr val="000000"/>
                </a:solidFill>
                <a:latin typeface="Consolas" panose="020B0609020204030204" pitchFamily="49" charset="0"/>
              </a:rPr>
              <a:t>x0</a:t>
            </a:r>
            <a:r>
              <a:rPr lang="pt-BR" b="1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pt-BR">
                <a:solidFill>
                  <a:srgbClr val="000000"/>
                </a:solidFill>
                <a:latin typeface="Consolas" panose="020B0609020204030204" pitchFamily="49" charset="0"/>
              </a:rPr>
              <a:t>y10</a:t>
            </a:r>
            <a:r>
              <a:rPr lang="pt-BR" b="1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pt-BR">
                <a:solidFill>
                  <a:srgbClr val="000000"/>
                </a:solidFill>
                <a:latin typeface="Consolas" panose="020B0609020204030204" pitchFamily="49" charset="0"/>
              </a:rPr>
              <a:t>y20</a:t>
            </a:r>
            <a:r>
              <a:rPr lang="pt-BR" b="1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pt-BR">
                <a:solidFill>
                  <a:srgbClr val="000000"/>
                </a:solidFill>
                <a:latin typeface="Consolas" panose="020B0609020204030204" pitchFamily="49" charset="0"/>
              </a:rPr>
              <a:t>xn</a:t>
            </a:r>
            <a:r>
              <a:rPr lang="pt-BR" b="1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pt-BR">
                <a:solidFill>
                  <a:srgbClr val="000000"/>
                </a:solidFill>
                <a:latin typeface="Consolas" panose="020B0609020204030204" pitchFamily="49" charset="0"/>
              </a:rPr>
              <a:t>n</a:t>
            </a:r>
            <a:r>
              <a:rPr lang="pt-BR" b="1">
                <a:solidFill>
                  <a:srgbClr val="000080"/>
                </a:solidFill>
                <a:latin typeface="Consolas" panose="020B0609020204030204" pitchFamily="49" charset="0"/>
              </a:rPr>
              <a:t>):</a:t>
            </a:r>
            <a:endParaRPr lang="pt-BR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IN" b="1">
                <a:solidFill>
                  <a:srgbClr val="000080"/>
                </a:solidFill>
                <a:latin typeface="Consolas" panose="020B0609020204030204" pitchFamily="49" charset="0"/>
              </a:rPr>
              <a:t>...</a:t>
            </a:r>
            <a:endParaRPr lang="en-IN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IN" b="1">
                <a:solidFill>
                  <a:srgbClr val="000080"/>
                </a:solidFill>
                <a:latin typeface="Consolas" panose="020B0609020204030204" pitchFamily="49" charset="0"/>
              </a:rPr>
              <a:t>...</a:t>
            </a:r>
            <a:endParaRPr lang="en-IN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IN" b="1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IN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IN" err="1">
                <a:solidFill>
                  <a:srgbClr val="000000"/>
                </a:solidFill>
                <a:latin typeface="Consolas" panose="020B0609020204030204" pitchFamily="49" charset="0"/>
              </a:rPr>
              <a:t>x</a:t>
            </a:r>
            <a:r>
              <a:rPr lang="en-IN" b="1" err="1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IN" err="1">
                <a:solidFill>
                  <a:srgbClr val="000000"/>
                </a:solidFill>
                <a:latin typeface="Consolas" panose="020B0609020204030204" pitchFamily="49" charset="0"/>
              </a:rPr>
              <a:t>y</a:t>
            </a:r>
            <a:endParaRPr lang="en-IN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FCBC9DE9-8FA6-72B9-5E85-03A3CA73C4BB}"/>
                  </a:ext>
                </a:extLst>
              </p:cNvPr>
              <p:cNvSpPr/>
              <p:nvPr/>
            </p:nvSpPr>
            <p:spPr>
              <a:xfrm>
                <a:off x="6581504" y="1265084"/>
                <a:ext cx="1482329" cy="6182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N"/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FCBC9DE9-8FA6-72B9-5E85-03A3CA73C4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1504" y="1265084"/>
                <a:ext cx="1482329" cy="618246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082897EB-4DAB-0E9A-8DDD-7848CAA443AB}"/>
                  </a:ext>
                </a:extLst>
              </p:cNvPr>
              <p:cNvSpPr/>
              <p:nvPr/>
            </p:nvSpPr>
            <p:spPr>
              <a:xfrm>
                <a:off x="6581504" y="2575609"/>
                <a:ext cx="2562496" cy="36933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082897EB-4DAB-0E9A-8DDD-7848CAA443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1504" y="2575609"/>
                <a:ext cx="2562496" cy="369332"/>
              </a:xfrm>
              <a:prstGeom prst="rect">
                <a:avLst/>
              </a:prstGeom>
              <a:blipFill>
                <a:blip r:embed="rId17"/>
                <a:stretch>
                  <a:fillRect b="-1333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Rectangle 31">
            <a:extLst>
              <a:ext uri="{FF2B5EF4-FFF2-40B4-BE49-F238E27FC236}">
                <a16:creationId xmlns:a16="http://schemas.microsoft.com/office/drawing/2014/main" id="{396A9F9F-4BF4-1004-C772-E3C67C0E89C5}"/>
              </a:ext>
            </a:extLst>
          </p:cNvPr>
          <p:cNvSpPr/>
          <p:nvPr/>
        </p:nvSpPr>
        <p:spPr>
          <a:xfrm>
            <a:off x="6602792" y="2214326"/>
            <a:ext cx="14610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/>
              <a:t>Euler method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38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  <p:bldP spid="12" grpId="0"/>
      <p:bldP spid="13" grpId="0"/>
      <p:bldP spid="24" grpId="0"/>
      <p:bldP spid="26" grpId="0"/>
      <p:bldP spid="27" grpId="0" animBg="1"/>
      <p:bldP spid="28" grpId="0" animBg="1"/>
      <p:bldP spid="29" grpId="0" animBg="1"/>
      <p:bldP spid="30" grpId="0"/>
      <p:bldP spid="31" grpId="0" animBg="1"/>
      <p:bldP spid="32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306122-3246-C848-907E-096DCAE6EF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Code for Euler method for II order ODE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239DFEE-4C12-F88D-3918-4B47A58550F0}"/>
              </a:ext>
            </a:extLst>
          </p:cNvPr>
          <p:cNvSpPr/>
          <p:nvPr/>
        </p:nvSpPr>
        <p:spPr>
          <a:xfrm>
            <a:off x="180653" y="1079321"/>
            <a:ext cx="8768137" cy="526297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IN" sz="1600" b="1">
                <a:solidFill>
                  <a:srgbClr val="0000FF"/>
                </a:solidFill>
                <a:latin typeface="Consolas" panose="020B0609020204030204" pitchFamily="49" charset="0"/>
              </a:rPr>
              <a:t>import</a:t>
            </a:r>
            <a:r>
              <a:rPr lang="en-IN" sz="16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IN" sz="1600" err="1">
                <a:solidFill>
                  <a:srgbClr val="000000"/>
                </a:solidFill>
                <a:latin typeface="Consolas" panose="020B0609020204030204" pitchFamily="49" charset="0"/>
              </a:rPr>
              <a:t>numpy</a:t>
            </a:r>
            <a:r>
              <a:rPr lang="en-IN" sz="16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IN" sz="1600" b="1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IN" sz="1600">
                <a:solidFill>
                  <a:srgbClr val="000000"/>
                </a:solidFill>
                <a:latin typeface="Consolas" panose="020B0609020204030204" pitchFamily="49" charset="0"/>
              </a:rPr>
              <a:t> np</a:t>
            </a:r>
          </a:p>
          <a:p>
            <a:r>
              <a:rPr lang="es-ES" sz="1600" b="1" err="1">
                <a:solidFill>
                  <a:srgbClr val="0000FF"/>
                </a:solidFill>
                <a:latin typeface="Consolas" panose="020B0609020204030204" pitchFamily="49" charset="0"/>
              </a:rPr>
              <a:t>def</a:t>
            </a:r>
            <a:r>
              <a:rPr lang="es-ES" sz="16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ES" sz="1600">
                <a:solidFill>
                  <a:srgbClr val="FF00FF"/>
                </a:solidFill>
                <a:latin typeface="Consolas" panose="020B0609020204030204" pitchFamily="49" charset="0"/>
              </a:rPr>
              <a:t>ode_euler2</a:t>
            </a:r>
            <a:r>
              <a:rPr lang="es-ES" sz="1600" b="1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s-ES" sz="1600">
                <a:solidFill>
                  <a:srgbClr val="000000"/>
                </a:solidFill>
                <a:latin typeface="Consolas" panose="020B0609020204030204" pitchFamily="49" charset="0"/>
              </a:rPr>
              <a:t>f1</a:t>
            </a:r>
            <a:r>
              <a:rPr lang="es-ES" sz="1600" b="1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s-ES" sz="1600">
                <a:solidFill>
                  <a:srgbClr val="000000"/>
                </a:solidFill>
                <a:latin typeface="Consolas" panose="020B0609020204030204" pitchFamily="49" charset="0"/>
              </a:rPr>
              <a:t>f2</a:t>
            </a:r>
            <a:r>
              <a:rPr lang="es-ES" sz="1600" b="1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s-ES" sz="1600">
                <a:solidFill>
                  <a:srgbClr val="000000"/>
                </a:solidFill>
                <a:latin typeface="Consolas" panose="020B0609020204030204" pitchFamily="49" charset="0"/>
              </a:rPr>
              <a:t>x0</a:t>
            </a:r>
            <a:r>
              <a:rPr lang="es-ES" sz="1600" b="1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s-ES" sz="1600">
                <a:solidFill>
                  <a:srgbClr val="000000"/>
                </a:solidFill>
                <a:latin typeface="Consolas" panose="020B0609020204030204" pitchFamily="49" charset="0"/>
              </a:rPr>
              <a:t>y10</a:t>
            </a:r>
            <a:r>
              <a:rPr lang="es-ES" sz="1600" b="1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s-ES" sz="1600">
                <a:solidFill>
                  <a:srgbClr val="000000"/>
                </a:solidFill>
                <a:latin typeface="Consolas" panose="020B0609020204030204" pitchFamily="49" charset="0"/>
              </a:rPr>
              <a:t>y20</a:t>
            </a:r>
            <a:r>
              <a:rPr lang="es-ES" sz="1600" b="1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s-ES" sz="1600">
                <a:solidFill>
                  <a:srgbClr val="000000"/>
                </a:solidFill>
                <a:latin typeface="Consolas" panose="020B0609020204030204" pitchFamily="49" charset="0"/>
              </a:rPr>
              <a:t>xn</a:t>
            </a:r>
            <a:r>
              <a:rPr lang="es-ES" sz="1600" b="1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s-ES" sz="1600">
                <a:solidFill>
                  <a:srgbClr val="000000"/>
                </a:solidFill>
                <a:latin typeface="Consolas" panose="020B0609020204030204" pitchFamily="49" charset="0"/>
              </a:rPr>
              <a:t>n</a:t>
            </a:r>
            <a:r>
              <a:rPr lang="es-ES" sz="1600" b="1">
                <a:solidFill>
                  <a:srgbClr val="000080"/>
                </a:solidFill>
                <a:latin typeface="Consolas" panose="020B0609020204030204" pitchFamily="49" charset="0"/>
              </a:rPr>
              <a:t>):</a:t>
            </a:r>
            <a:endParaRPr lang="es-ES" sz="16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IN" sz="1600">
                <a:solidFill>
                  <a:srgbClr val="000000"/>
                </a:solidFill>
                <a:latin typeface="Consolas" panose="020B0609020204030204" pitchFamily="49" charset="0"/>
              </a:rPr>
              <a:t>  h</a:t>
            </a:r>
            <a:r>
              <a:rPr lang="en-IN" sz="1600" b="1">
                <a:solidFill>
                  <a:srgbClr val="000080"/>
                </a:solidFill>
                <a:latin typeface="Consolas" panose="020B0609020204030204" pitchFamily="49" charset="0"/>
              </a:rPr>
              <a:t>=(</a:t>
            </a:r>
            <a:r>
              <a:rPr lang="en-IN" sz="1600">
                <a:solidFill>
                  <a:srgbClr val="000000"/>
                </a:solidFill>
                <a:latin typeface="Consolas" panose="020B0609020204030204" pitchFamily="49" charset="0"/>
              </a:rPr>
              <a:t>xn</a:t>
            </a:r>
            <a:r>
              <a:rPr lang="en-IN" sz="1600" b="1">
                <a:solidFill>
                  <a:srgbClr val="000080"/>
                </a:solidFill>
                <a:latin typeface="Consolas" panose="020B0609020204030204" pitchFamily="49" charset="0"/>
              </a:rPr>
              <a:t>-</a:t>
            </a:r>
            <a:r>
              <a:rPr lang="en-IN" sz="1600">
                <a:solidFill>
                  <a:srgbClr val="000000"/>
                </a:solidFill>
                <a:latin typeface="Consolas" panose="020B0609020204030204" pitchFamily="49" charset="0"/>
              </a:rPr>
              <a:t>x0</a:t>
            </a:r>
            <a:r>
              <a:rPr lang="en-IN" sz="1600" b="1">
                <a:solidFill>
                  <a:srgbClr val="000080"/>
                </a:solidFill>
                <a:latin typeface="Consolas" panose="020B0609020204030204" pitchFamily="49" charset="0"/>
              </a:rPr>
              <a:t>)/</a:t>
            </a:r>
            <a:r>
              <a:rPr lang="en-IN" sz="1600" b="1">
                <a:solidFill>
                  <a:srgbClr val="880088"/>
                </a:solidFill>
                <a:latin typeface="Consolas" panose="020B0609020204030204" pitchFamily="49" charset="0"/>
              </a:rPr>
              <a:t>float</a:t>
            </a:r>
            <a:r>
              <a:rPr lang="en-IN" sz="1600" b="1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IN" sz="1600">
                <a:solidFill>
                  <a:srgbClr val="000000"/>
                </a:solidFill>
                <a:latin typeface="Consolas" panose="020B0609020204030204" pitchFamily="49" charset="0"/>
              </a:rPr>
              <a:t>n</a:t>
            </a:r>
            <a:r>
              <a:rPr lang="en-IN" sz="1600" b="1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endParaRPr lang="en-IN" sz="16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t-BR" sz="1600">
                <a:solidFill>
                  <a:srgbClr val="000000"/>
                </a:solidFill>
                <a:latin typeface="Consolas" panose="020B0609020204030204" pitchFamily="49" charset="0"/>
              </a:rPr>
              <a:t>  x</a:t>
            </a:r>
            <a:r>
              <a:rPr lang="pt-BR" sz="1600" b="1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pt-BR" sz="1600">
                <a:solidFill>
                  <a:srgbClr val="000000"/>
                </a:solidFill>
                <a:latin typeface="Consolas" panose="020B0609020204030204" pitchFamily="49" charset="0"/>
              </a:rPr>
              <a:t>np</a:t>
            </a:r>
            <a:r>
              <a:rPr lang="pt-BR" sz="1600" b="1">
                <a:solidFill>
                  <a:srgbClr val="000080"/>
                </a:solidFill>
                <a:latin typeface="Consolas" panose="020B0609020204030204" pitchFamily="49" charset="0"/>
              </a:rPr>
              <a:t>.</a:t>
            </a:r>
            <a:r>
              <a:rPr lang="pt-BR" sz="1600">
                <a:solidFill>
                  <a:srgbClr val="000000"/>
                </a:solidFill>
                <a:latin typeface="Consolas" panose="020B0609020204030204" pitchFamily="49" charset="0"/>
              </a:rPr>
              <a:t>arange</a:t>
            </a:r>
            <a:r>
              <a:rPr lang="pt-BR" sz="1600" b="1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pt-BR" sz="1600">
                <a:solidFill>
                  <a:srgbClr val="000000"/>
                </a:solidFill>
                <a:latin typeface="Consolas" panose="020B0609020204030204" pitchFamily="49" charset="0"/>
              </a:rPr>
              <a:t>x0</a:t>
            </a:r>
            <a:r>
              <a:rPr lang="pt-BR" sz="1600" b="1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pt-BR" sz="1600">
                <a:solidFill>
                  <a:srgbClr val="000000"/>
                </a:solidFill>
                <a:latin typeface="Consolas" panose="020B0609020204030204" pitchFamily="49" charset="0"/>
              </a:rPr>
              <a:t>xn</a:t>
            </a:r>
            <a:r>
              <a:rPr lang="pt-BR" sz="1600" b="1">
                <a:solidFill>
                  <a:srgbClr val="000080"/>
                </a:solidFill>
                <a:latin typeface="Consolas" panose="020B0609020204030204" pitchFamily="49" charset="0"/>
              </a:rPr>
              <a:t>+</a:t>
            </a:r>
            <a:r>
              <a:rPr lang="pt-BR" sz="1600">
                <a:solidFill>
                  <a:srgbClr val="000000"/>
                </a:solidFill>
                <a:latin typeface="Consolas" panose="020B0609020204030204" pitchFamily="49" charset="0"/>
              </a:rPr>
              <a:t>h</a:t>
            </a:r>
            <a:r>
              <a:rPr lang="pt-BR" sz="1600" b="1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pt-BR" sz="1600">
                <a:solidFill>
                  <a:srgbClr val="000000"/>
                </a:solidFill>
                <a:latin typeface="Consolas" panose="020B0609020204030204" pitchFamily="49" charset="0"/>
              </a:rPr>
              <a:t>h</a:t>
            </a:r>
            <a:r>
              <a:rPr lang="pt-BR" sz="1600" b="1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endParaRPr lang="pt-BR" sz="16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IN" sz="1600">
                <a:solidFill>
                  <a:srgbClr val="000000"/>
                </a:solidFill>
                <a:latin typeface="Consolas" panose="020B0609020204030204" pitchFamily="49" charset="0"/>
              </a:rPr>
              <a:t>  y1</a:t>
            </a:r>
            <a:r>
              <a:rPr lang="en-IN" sz="1600" b="1">
                <a:solidFill>
                  <a:srgbClr val="000080"/>
                </a:solidFill>
                <a:latin typeface="Consolas" panose="020B0609020204030204" pitchFamily="49" charset="0"/>
              </a:rPr>
              <a:t>=[</a:t>
            </a:r>
            <a:r>
              <a:rPr lang="en-IN" sz="1600">
                <a:solidFill>
                  <a:srgbClr val="000000"/>
                </a:solidFill>
                <a:latin typeface="Consolas" panose="020B0609020204030204" pitchFamily="49" charset="0"/>
              </a:rPr>
              <a:t>y10</a:t>
            </a:r>
            <a:r>
              <a:rPr lang="en-IN" sz="1600" b="1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IN" sz="1600" b="1">
                <a:solidFill>
                  <a:srgbClr val="000080"/>
                </a:solidFill>
                <a:latin typeface="Consolas" panose="020B0609020204030204" pitchFamily="49" charset="0"/>
              </a:rPr>
              <a:t>  </a:t>
            </a:r>
            <a:r>
              <a:rPr lang="en-IN" sz="1600">
                <a:solidFill>
                  <a:srgbClr val="000000"/>
                </a:solidFill>
                <a:latin typeface="Consolas" panose="020B0609020204030204" pitchFamily="49" charset="0"/>
              </a:rPr>
              <a:t>y2</a:t>
            </a:r>
            <a:r>
              <a:rPr lang="en-IN" sz="1600" b="1">
                <a:solidFill>
                  <a:srgbClr val="000080"/>
                </a:solidFill>
                <a:latin typeface="Consolas" panose="020B0609020204030204" pitchFamily="49" charset="0"/>
              </a:rPr>
              <a:t>=[</a:t>
            </a:r>
            <a:r>
              <a:rPr lang="en-IN" sz="1600">
                <a:solidFill>
                  <a:srgbClr val="000000"/>
                </a:solidFill>
                <a:latin typeface="Consolas" panose="020B0609020204030204" pitchFamily="49" charset="0"/>
              </a:rPr>
              <a:t>y20</a:t>
            </a:r>
            <a:r>
              <a:rPr lang="en-IN" sz="1600" b="1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endParaRPr lang="en-IN" sz="16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600" b="1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 i </a:t>
            </a:r>
            <a:r>
              <a:rPr lang="en-US" sz="1600" b="1">
                <a:solidFill>
                  <a:srgbClr val="0000FF"/>
                </a:solidFill>
                <a:latin typeface="Consolas" panose="020B0609020204030204" pitchFamily="49" charset="0"/>
              </a:rPr>
              <a:t>in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b="1">
                <a:solidFill>
                  <a:srgbClr val="880088"/>
                </a:solidFill>
                <a:latin typeface="Consolas" panose="020B0609020204030204" pitchFamily="49" charset="0"/>
              </a:rPr>
              <a:t>range</a:t>
            </a:r>
            <a:r>
              <a:rPr lang="en-US" sz="1600" b="1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US" sz="160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sz="1600" b="1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 n </a:t>
            </a:r>
            <a:r>
              <a:rPr lang="en-US" sz="1600" b="1">
                <a:solidFill>
                  <a:srgbClr val="000080"/>
                </a:solidFill>
                <a:latin typeface="Consolas" panose="020B0609020204030204" pitchFamily="49" charset="0"/>
              </a:rPr>
              <a:t>+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sz="1600" b="1">
                <a:solidFill>
                  <a:srgbClr val="000080"/>
                </a:solidFill>
                <a:latin typeface="Consolas" panose="020B0609020204030204" pitchFamily="49" charset="0"/>
              </a:rPr>
              <a:t>):</a:t>
            </a:r>
            <a:endParaRPr lang="en-US" sz="16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IN" sz="1600">
                <a:solidFill>
                  <a:srgbClr val="000000"/>
                </a:solidFill>
                <a:latin typeface="Consolas" panose="020B0609020204030204" pitchFamily="49" charset="0"/>
              </a:rPr>
              <a:t>    y1</a:t>
            </a:r>
            <a:r>
              <a:rPr lang="en-IN" sz="1600" b="1">
                <a:solidFill>
                  <a:srgbClr val="000080"/>
                </a:solidFill>
                <a:latin typeface="Consolas" panose="020B0609020204030204" pitchFamily="49" charset="0"/>
              </a:rPr>
              <a:t>.</a:t>
            </a:r>
            <a:r>
              <a:rPr lang="en-IN" sz="1600">
                <a:solidFill>
                  <a:srgbClr val="000000"/>
                </a:solidFill>
                <a:latin typeface="Consolas" panose="020B0609020204030204" pitchFamily="49" charset="0"/>
              </a:rPr>
              <a:t>append</a:t>
            </a:r>
            <a:r>
              <a:rPr lang="en-IN" sz="1600" b="1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IN" sz="1600">
                <a:solidFill>
                  <a:srgbClr val="000000"/>
                </a:solidFill>
                <a:latin typeface="Consolas" panose="020B0609020204030204" pitchFamily="49" charset="0"/>
              </a:rPr>
              <a:t>y1</a:t>
            </a:r>
            <a:r>
              <a:rPr lang="en-IN" sz="1600" b="1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IN" sz="1600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IN" sz="1600" b="1">
                <a:solidFill>
                  <a:srgbClr val="000080"/>
                </a:solidFill>
                <a:latin typeface="Consolas" panose="020B0609020204030204" pitchFamily="49" charset="0"/>
              </a:rPr>
              <a:t>-</a:t>
            </a:r>
            <a:r>
              <a:rPr lang="en-IN" sz="160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IN" sz="1600" b="1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IN" sz="16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IN" sz="1600" b="1">
                <a:solidFill>
                  <a:srgbClr val="000080"/>
                </a:solidFill>
                <a:latin typeface="Consolas" panose="020B0609020204030204" pitchFamily="49" charset="0"/>
              </a:rPr>
              <a:t>+</a:t>
            </a:r>
            <a:r>
              <a:rPr lang="en-IN" sz="1600">
                <a:solidFill>
                  <a:srgbClr val="000000"/>
                </a:solidFill>
                <a:latin typeface="Consolas" panose="020B0609020204030204" pitchFamily="49" charset="0"/>
              </a:rPr>
              <a:t> h</a:t>
            </a:r>
            <a:r>
              <a:rPr lang="en-IN" sz="1600" b="1">
                <a:solidFill>
                  <a:srgbClr val="000080"/>
                </a:solidFill>
                <a:latin typeface="Consolas" panose="020B0609020204030204" pitchFamily="49" charset="0"/>
              </a:rPr>
              <a:t>*</a:t>
            </a:r>
            <a:r>
              <a:rPr lang="en-IN" sz="1600">
                <a:solidFill>
                  <a:srgbClr val="000000"/>
                </a:solidFill>
                <a:latin typeface="Consolas" panose="020B0609020204030204" pitchFamily="49" charset="0"/>
              </a:rPr>
              <a:t>f1</a:t>
            </a:r>
            <a:r>
              <a:rPr lang="en-IN" sz="1600" b="1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IN" sz="1600">
                <a:solidFill>
                  <a:srgbClr val="000000"/>
                </a:solidFill>
                <a:latin typeface="Consolas" panose="020B0609020204030204" pitchFamily="49" charset="0"/>
              </a:rPr>
              <a:t>x</a:t>
            </a:r>
            <a:r>
              <a:rPr lang="en-IN" sz="1600" b="1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IN" sz="1600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IN" sz="1600" b="1">
                <a:solidFill>
                  <a:srgbClr val="000080"/>
                </a:solidFill>
                <a:latin typeface="Consolas" panose="020B0609020204030204" pitchFamily="49" charset="0"/>
              </a:rPr>
              <a:t>-</a:t>
            </a:r>
            <a:r>
              <a:rPr lang="en-IN" sz="160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IN" sz="1600" b="1">
                <a:solidFill>
                  <a:srgbClr val="000080"/>
                </a:solidFill>
                <a:latin typeface="Consolas" panose="020B0609020204030204" pitchFamily="49" charset="0"/>
              </a:rPr>
              <a:t>],</a:t>
            </a:r>
            <a:r>
              <a:rPr lang="en-IN" sz="1600">
                <a:solidFill>
                  <a:srgbClr val="000000"/>
                </a:solidFill>
                <a:latin typeface="Consolas" panose="020B0609020204030204" pitchFamily="49" charset="0"/>
              </a:rPr>
              <a:t>y1</a:t>
            </a:r>
            <a:r>
              <a:rPr lang="en-IN" sz="1600" b="1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IN" sz="1600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IN" sz="1600" b="1">
                <a:solidFill>
                  <a:srgbClr val="000080"/>
                </a:solidFill>
                <a:latin typeface="Consolas" panose="020B0609020204030204" pitchFamily="49" charset="0"/>
              </a:rPr>
              <a:t>-</a:t>
            </a:r>
            <a:r>
              <a:rPr lang="en-IN" sz="160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IN" sz="1600" b="1">
                <a:solidFill>
                  <a:srgbClr val="000080"/>
                </a:solidFill>
                <a:latin typeface="Consolas" panose="020B0609020204030204" pitchFamily="49" charset="0"/>
              </a:rPr>
              <a:t>],</a:t>
            </a:r>
            <a:r>
              <a:rPr lang="en-IN" sz="1600">
                <a:solidFill>
                  <a:srgbClr val="000000"/>
                </a:solidFill>
                <a:latin typeface="Consolas" panose="020B0609020204030204" pitchFamily="49" charset="0"/>
              </a:rPr>
              <a:t>y2</a:t>
            </a:r>
            <a:r>
              <a:rPr lang="en-IN" sz="1600" b="1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IN" sz="1600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IN" sz="1600" b="1">
                <a:solidFill>
                  <a:srgbClr val="000080"/>
                </a:solidFill>
                <a:latin typeface="Consolas" panose="020B0609020204030204" pitchFamily="49" charset="0"/>
              </a:rPr>
              <a:t>-</a:t>
            </a:r>
            <a:r>
              <a:rPr lang="en-IN" sz="160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IN" sz="1600" b="1">
                <a:solidFill>
                  <a:srgbClr val="000080"/>
                </a:solidFill>
                <a:latin typeface="Consolas" panose="020B0609020204030204" pitchFamily="49" charset="0"/>
              </a:rPr>
              <a:t>]))</a:t>
            </a:r>
            <a:endParaRPr lang="en-IN" sz="16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IN" sz="1600">
                <a:solidFill>
                  <a:srgbClr val="000000"/>
                </a:solidFill>
                <a:latin typeface="Consolas" panose="020B0609020204030204" pitchFamily="49" charset="0"/>
              </a:rPr>
              <a:t>    y2</a:t>
            </a:r>
            <a:r>
              <a:rPr lang="en-IN" sz="1600" b="1">
                <a:solidFill>
                  <a:srgbClr val="000080"/>
                </a:solidFill>
                <a:latin typeface="Consolas" panose="020B0609020204030204" pitchFamily="49" charset="0"/>
              </a:rPr>
              <a:t>.</a:t>
            </a:r>
            <a:r>
              <a:rPr lang="en-IN" sz="1600">
                <a:solidFill>
                  <a:srgbClr val="000000"/>
                </a:solidFill>
                <a:latin typeface="Consolas" panose="020B0609020204030204" pitchFamily="49" charset="0"/>
              </a:rPr>
              <a:t>append</a:t>
            </a:r>
            <a:r>
              <a:rPr lang="en-IN" sz="1600" b="1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IN" sz="1600">
                <a:solidFill>
                  <a:srgbClr val="000000"/>
                </a:solidFill>
                <a:latin typeface="Consolas" panose="020B0609020204030204" pitchFamily="49" charset="0"/>
              </a:rPr>
              <a:t>y2</a:t>
            </a:r>
            <a:r>
              <a:rPr lang="en-IN" sz="1600" b="1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IN" sz="1600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IN" sz="1600" b="1">
                <a:solidFill>
                  <a:srgbClr val="000080"/>
                </a:solidFill>
                <a:latin typeface="Consolas" panose="020B0609020204030204" pitchFamily="49" charset="0"/>
              </a:rPr>
              <a:t>-</a:t>
            </a:r>
            <a:r>
              <a:rPr lang="en-IN" sz="160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IN" sz="1600" b="1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IN" sz="16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IN" sz="1600" b="1">
                <a:solidFill>
                  <a:srgbClr val="000080"/>
                </a:solidFill>
                <a:latin typeface="Consolas" panose="020B0609020204030204" pitchFamily="49" charset="0"/>
              </a:rPr>
              <a:t>+</a:t>
            </a:r>
            <a:r>
              <a:rPr lang="en-IN" sz="1600">
                <a:solidFill>
                  <a:srgbClr val="000000"/>
                </a:solidFill>
                <a:latin typeface="Consolas" panose="020B0609020204030204" pitchFamily="49" charset="0"/>
              </a:rPr>
              <a:t> h</a:t>
            </a:r>
            <a:r>
              <a:rPr lang="en-IN" sz="1600" b="1">
                <a:solidFill>
                  <a:srgbClr val="000080"/>
                </a:solidFill>
                <a:latin typeface="Consolas" panose="020B0609020204030204" pitchFamily="49" charset="0"/>
              </a:rPr>
              <a:t>*</a:t>
            </a:r>
            <a:r>
              <a:rPr lang="en-IN" sz="1600">
                <a:solidFill>
                  <a:srgbClr val="000000"/>
                </a:solidFill>
                <a:latin typeface="Consolas" panose="020B0609020204030204" pitchFamily="49" charset="0"/>
              </a:rPr>
              <a:t>f2</a:t>
            </a:r>
            <a:r>
              <a:rPr lang="en-IN" sz="1600" b="1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IN" sz="1600">
                <a:solidFill>
                  <a:srgbClr val="000000"/>
                </a:solidFill>
                <a:latin typeface="Consolas" panose="020B0609020204030204" pitchFamily="49" charset="0"/>
              </a:rPr>
              <a:t>x</a:t>
            </a:r>
            <a:r>
              <a:rPr lang="en-IN" sz="1600" b="1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IN" sz="1600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IN" sz="1600" b="1">
                <a:solidFill>
                  <a:srgbClr val="000080"/>
                </a:solidFill>
                <a:latin typeface="Consolas" panose="020B0609020204030204" pitchFamily="49" charset="0"/>
              </a:rPr>
              <a:t>-</a:t>
            </a:r>
            <a:r>
              <a:rPr lang="en-IN" sz="160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IN" sz="1600" b="1">
                <a:solidFill>
                  <a:srgbClr val="000080"/>
                </a:solidFill>
                <a:latin typeface="Consolas" panose="020B0609020204030204" pitchFamily="49" charset="0"/>
              </a:rPr>
              <a:t>],</a:t>
            </a:r>
            <a:r>
              <a:rPr lang="en-IN" sz="1600">
                <a:solidFill>
                  <a:srgbClr val="000000"/>
                </a:solidFill>
                <a:latin typeface="Consolas" panose="020B0609020204030204" pitchFamily="49" charset="0"/>
              </a:rPr>
              <a:t>y1</a:t>
            </a:r>
            <a:r>
              <a:rPr lang="en-IN" sz="1600" b="1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IN" sz="1600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IN" sz="1600" b="1">
                <a:solidFill>
                  <a:srgbClr val="000080"/>
                </a:solidFill>
                <a:latin typeface="Consolas" panose="020B0609020204030204" pitchFamily="49" charset="0"/>
              </a:rPr>
              <a:t>-</a:t>
            </a:r>
            <a:r>
              <a:rPr lang="en-IN" sz="160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IN" sz="1600" b="1">
                <a:solidFill>
                  <a:srgbClr val="000080"/>
                </a:solidFill>
                <a:latin typeface="Consolas" panose="020B0609020204030204" pitchFamily="49" charset="0"/>
              </a:rPr>
              <a:t>],</a:t>
            </a:r>
            <a:r>
              <a:rPr lang="en-IN" sz="1600">
                <a:solidFill>
                  <a:srgbClr val="000000"/>
                </a:solidFill>
                <a:latin typeface="Consolas" panose="020B0609020204030204" pitchFamily="49" charset="0"/>
              </a:rPr>
              <a:t>y2</a:t>
            </a:r>
            <a:r>
              <a:rPr lang="en-IN" sz="1600" b="1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IN" sz="1600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IN" sz="1600" b="1">
                <a:solidFill>
                  <a:srgbClr val="000080"/>
                </a:solidFill>
                <a:latin typeface="Consolas" panose="020B0609020204030204" pitchFamily="49" charset="0"/>
              </a:rPr>
              <a:t>-</a:t>
            </a:r>
            <a:r>
              <a:rPr lang="en-IN" sz="160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IN" sz="1600" b="1">
                <a:solidFill>
                  <a:srgbClr val="000080"/>
                </a:solidFill>
                <a:latin typeface="Consolas" panose="020B0609020204030204" pitchFamily="49" charset="0"/>
              </a:rPr>
              <a:t>]))</a:t>
            </a:r>
            <a:endParaRPr lang="en-IN" sz="16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IN" sz="16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IN" sz="1600" b="1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IN" sz="1600">
                <a:solidFill>
                  <a:srgbClr val="000000"/>
                </a:solidFill>
                <a:latin typeface="Consolas" panose="020B0609020204030204" pitchFamily="49" charset="0"/>
              </a:rPr>
              <a:t> x</a:t>
            </a:r>
            <a:r>
              <a:rPr lang="en-IN" sz="1600" b="1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IN" sz="1600">
                <a:solidFill>
                  <a:srgbClr val="000000"/>
                </a:solidFill>
                <a:latin typeface="Consolas" panose="020B0609020204030204" pitchFamily="49" charset="0"/>
              </a:rPr>
              <a:t>y1</a:t>
            </a:r>
            <a:r>
              <a:rPr lang="en-IN" sz="1600" b="1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IN" sz="1600">
                <a:solidFill>
                  <a:srgbClr val="000000"/>
                </a:solidFill>
                <a:latin typeface="Consolas" panose="020B0609020204030204" pitchFamily="49" charset="0"/>
              </a:rPr>
              <a:t>y2</a:t>
            </a:r>
          </a:p>
          <a:p>
            <a:endParaRPr lang="en-IN" sz="16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s-ES" sz="1600" b="1" err="1">
                <a:solidFill>
                  <a:srgbClr val="0000FF"/>
                </a:solidFill>
                <a:latin typeface="Consolas" panose="020B0609020204030204" pitchFamily="49" charset="0"/>
              </a:rPr>
              <a:t>def</a:t>
            </a:r>
            <a:r>
              <a:rPr lang="es-ES" sz="16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ES" sz="1600">
                <a:solidFill>
                  <a:srgbClr val="FF00FF"/>
                </a:solidFill>
                <a:latin typeface="Consolas" panose="020B0609020204030204" pitchFamily="49" charset="0"/>
              </a:rPr>
              <a:t>f1</a:t>
            </a:r>
            <a:r>
              <a:rPr lang="es-ES" sz="1600" b="1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s-ES" sz="1600">
                <a:solidFill>
                  <a:srgbClr val="000000"/>
                </a:solidFill>
                <a:latin typeface="Consolas" panose="020B0609020204030204" pitchFamily="49" charset="0"/>
              </a:rPr>
              <a:t>x</a:t>
            </a:r>
            <a:r>
              <a:rPr lang="es-ES" sz="1600" b="1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s-ES" sz="1600">
                <a:solidFill>
                  <a:srgbClr val="000000"/>
                </a:solidFill>
                <a:latin typeface="Consolas" panose="020B0609020204030204" pitchFamily="49" charset="0"/>
              </a:rPr>
              <a:t>y1</a:t>
            </a:r>
            <a:r>
              <a:rPr lang="es-ES" sz="1600" b="1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s-ES" sz="1600">
                <a:solidFill>
                  <a:srgbClr val="000000"/>
                </a:solidFill>
                <a:latin typeface="Consolas" panose="020B0609020204030204" pitchFamily="49" charset="0"/>
              </a:rPr>
              <a:t>y2</a:t>
            </a:r>
            <a:r>
              <a:rPr lang="es-ES" sz="1600" b="1">
                <a:solidFill>
                  <a:srgbClr val="000080"/>
                </a:solidFill>
                <a:latin typeface="Consolas" panose="020B0609020204030204" pitchFamily="49" charset="0"/>
              </a:rPr>
              <a:t>):</a:t>
            </a:r>
            <a:endParaRPr lang="es-ES" sz="16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IN" sz="16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IN" sz="1600" b="1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IN" sz="1600">
                <a:solidFill>
                  <a:srgbClr val="000000"/>
                </a:solidFill>
                <a:latin typeface="Consolas" panose="020B0609020204030204" pitchFamily="49" charset="0"/>
              </a:rPr>
              <a:t> y2</a:t>
            </a:r>
          </a:p>
          <a:p>
            <a:endParaRPr lang="en-IN" sz="16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s-ES" sz="1600" b="1" err="1">
                <a:solidFill>
                  <a:srgbClr val="0000FF"/>
                </a:solidFill>
                <a:latin typeface="Consolas" panose="020B0609020204030204" pitchFamily="49" charset="0"/>
              </a:rPr>
              <a:t>def</a:t>
            </a:r>
            <a:r>
              <a:rPr lang="es-ES" sz="16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ES" sz="1600">
                <a:solidFill>
                  <a:srgbClr val="FF00FF"/>
                </a:solidFill>
                <a:latin typeface="Consolas" panose="020B0609020204030204" pitchFamily="49" charset="0"/>
              </a:rPr>
              <a:t>f2</a:t>
            </a:r>
            <a:r>
              <a:rPr lang="es-ES" sz="1600" b="1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s-ES" sz="1600">
                <a:solidFill>
                  <a:srgbClr val="000000"/>
                </a:solidFill>
                <a:latin typeface="Consolas" panose="020B0609020204030204" pitchFamily="49" charset="0"/>
              </a:rPr>
              <a:t>x</a:t>
            </a:r>
            <a:r>
              <a:rPr lang="es-ES" sz="1600" b="1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s-ES" sz="1600">
                <a:solidFill>
                  <a:srgbClr val="000000"/>
                </a:solidFill>
                <a:latin typeface="Consolas" panose="020B0609020204030204" pitchFamily="49" charset="0"/>
              </a:rPr>
              <a:t>y1</a:t>
            </a:r>
            <a:r>
              <a:rPr lang="es-ES" sz="1600" b="1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s-ES" sz="1600">
                <a:solidFill>
                  <a:srgbClr val="000000"/>
                </a:solidFill>
                <a:latin typeface="Consolas" panose="020B0609020204030204" pitchFamily="49" charset="0"/>
              </a:rPr>
              <a:t>y2</a:t>
            </a:r>
            <a:r>
              <a:rPr lang="es-ES" sz="1600" b="1">
                <a:solidFill>
                  <a:srgbClr val="000080"/>
                </a:solidFill>
                <a:latin typeface="Consolas" panose="020B0609020204030204" pitchFamily="49" charset="0"/>
              </a:rPr>
              <a:t>):</a:t>
            </a:r>
            <a:endParaRPr lang="es-ES" sz="16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s-ES" sz="16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s-ES" sz="1600" b="1" err="1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s-ES" sz="1600">
                <a:solidFill>
                  <a:srgbClr val="000000"/>
                </a:solidFill>
                <a:latin typeface="Consolas" panose="020B0609020204030204" pitchFamily="49" charset="0"/>
              </a:rPr>
              <a:t> y2 </a:t>
            </a:r>
            <a:r>
              <a:rPr lang="es-ES" sz="1600" b="1">
                <a:solidFill>
                  <a:srgbClr val="000080"/>
                </a:solidFill>
                <a:latin typeface="Consolas" panose="020B0609020204030204" pitchFamily="49" charset="0"/>
              </a:rPr>
              <a:t>-</a:t>
            </a:r>
            <a:r>
              <a:rPr lang="es-ES" sz="16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ES" sz="16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s-ES" sz="1600" b="1">
                <a:solidFill>
                  <a:srgbClr val="000080"/>
                </a:solidFill>
                <a:latin typeface="Consolas" panose="020B0609020204030204" pitchFamily="49" charset="0"/>
              </a:rPr>
              <a:t>*</a:t>
            </a:r>
            <a:r>
              <a:rPr lang="es-ES" sz="1600">
                <a:solidFill>
                  <a:srgbClr val="000000"/>
                </a:solidFill>
                <a:latin typeface="Consolas" panose="020B0609020204030204" pitchFamily="49" charset="0"/>
              </a:rPr>
              <a:t>y2 </a:t>
            </a:r>
            <a:r>
              <a:rPr lang="es-ES" sz="1600" b="1">
                <a:solidFill>
                  <a:srgbClr val="000080"/>
                </a:solidFill>
                <a:latin typeface="Consolas" panose="020B0609020204030204" pitchFamily="49" charset="0"/>
              </a:rPr>
              <a:t>-</a:t>
            </a:r>
            <a:r>
              <a:rPr lang="es-ES" sz="16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ES" sz="16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s-ES" sz="1600" b="1">
                <a:solidFill>
                  <a:srgbClr val="000080"/>
                </a:solidFill>
                <a:latin typeface="Consolas" panose="020B0609020204030204" pitchFamily="49" charset="0"/>
              </a:rPr>
              <a:t>*</a:t>
            </a:r>
            <a:r>
              <a:rPr lang="es-ES" sz="1600">
                <a:solidFill>
                  <a:srgbClr val="000000"/>
                </a:solidFill>
                <a:latin typeface="Consolas" panose="020B0609020204030204" pitchFamily="49" charset="0"/>
              </a:rPr>
              <a:t>y1</a:t>
            </a:r>
          </a:p>
          <a:p>
            <a:endParaRPr lang="en-IN" sz="16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s-ES" sz="1600">
                <a:solidFill>
                  <a:srgbClr val="000000"/>
                </a:solidFill>
                <a:latin typeface="Consolas" panose="020B0609020204030204" pitchFamily="49" charset="0"/>
              </a:rPr>
              <a:t>x</a:t>
            </a:r>
            <a:r>
              <a:rPr lang="es-ES" sz="1600" b="1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s-ES" sz="1600">
                <a:solidFill>
                  <a:srgbClr val="000000"/>
                </a:solidFill>
                <a:latin typeface="Consolas" panose="020B0609020204030204" pitchFamily="49" charset="0"/>
              </a:rPr>
              <a:t>y1</a:t>
            </a:r>
            <a:r>
              <a:rPr lang="es-ES" sz="1600" b="1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s-ES" sz="1600">
                <a:solidFill>
                  <a:srgbClr val="000000"/>
                </a:solidFill>
                <a:latin typeface="Consolas" panose="020B0609020204030204" pitchFamily="49" charset="0"/>
              </a:rPr>
              <a:t>y2 </a:t>
            </a:r>
            <a:r>
              <a:rPr lang="es-ES" sz="1600" b="1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es-ES" sz="1600">
                <a:solidFill>
                  <a:srgbClr val="000000"/>
                </a:solidFill>
                <a:latin typeface="Consolas" panose="020B0609020204030204" pitchFamily="49" charset="0"/>
              </a:rPr>
              <a:t> ode_euler2</a:t>
            </a:r>
            <a:r>
              <a:rPr lang="es-ES" sz="1600" b="1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s-ES" sz="1600">
                <a:solidFill>
                  <a:srgbClr val="000000"/>
                </a:solidFill>
                <a:latin typeface="Consolas" panose="020B0609020204030204" pitchFamily="49" charset="0"/>
              </a:rPr>
              <a:t>f1</a:t>
            </a:r>
            <a:r>
              <a:rPr lang="es-ES" sz="1600" b="1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s-ES" sz="1600">
                <a:solidFill>
                  <a:srgbClr val="000000"/>
                </a:solidFill>
                <a:latin typeface="Consolas" panose="020B0609020204030204" pitchFamily="49" charset="0"/>
              </a:rPr>
              <a:t>f2</a:t>
            </a:r>
            <a:r>
              <a:rPr lang="es-ES" sz="1600" b="1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s-ES" sz="1600">
                <a:solidFill>
                  <a:srgbClr val="FF0000"/>
                </a:solidFill>
                <a:latin typeface="Consolas" panose="020B0609020204030204" pitchFamily="49" charset="0"/>
              </a:rPr>
              <a:t>0.0</a:t>
            </a:r>
            <a:r>
              <a:rPr lang="es-ES" sz="1600" b="1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s-ES" sz="1600">
                <a:solidFill>
                  <a:srgbClr val="FF0000"/>
                </a:solidFill>
                <a:latin typeface="Consolas" panose="020B0609020204030204" pitchFamily="49" charset="0"/>
              </a:rPr>
              <a:t>1.0</a:t>
            </a:r>
            <a:r>
              <a:rPr lang="es-ES" sz="1600" b="1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s-ES" sz="1600">
                <a:solidFill>
                  <a:srgbClr val="FF0000"/>
                </a:solidFill>
                <a:latin typeface="Consolas" panose="020B0609020204030204" pitchFamily="49" charset="0"/>
              </a:rPr>
              <a:t>0.0</a:t>
            </a:r>
            <a:r>
              <a:rPr lang="es-ES" sz="1600" b="1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s-ES" sz="16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ES" sz="160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s-ES" sz="1600" b="1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s-ES" sz="16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ES" sz="1600">
                <a:solidFill>
                  <a:srgbClr val="FF0000"/>
                </a:solidFill>
                <a:latin typeface="Consolas" panose="020B0609020204030204" pitchFamily="49" charset="0"/>
              </a:rPr>
              <a:t>10</a:t>
            </a:r>
            <a:r>
              <a:rPr lang="es-ES" sz="1600" b="1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</a:p>
          <a:p>
            <a:endParaRPr lang="es-ES" sz="16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b="1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 i </a:t>
            </a:r>
            <a:r>
              <a:rPr lang="en-US" sz="1600" b="1">
                <a:solidFill>
                  <a:srgbClr val="0000FF"/>
                </a:solidFill>
                <a:latin typeface="Consolas" panose="020B0609020204030204" pitchFamily="49" charset="0"/>
              </a:rPr>
              <a:t>in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b="1">
                <a:solidFill>
                  <a:srgbClr val="880088"/>
                </a:solidFill>
                <a:latin typeface="Consolas" panose="020B0609020204030204" pitchFamily="49" charset="0"/>
              </a:rPr>
              <a:t>range</a:t>
            </a:r>
            <a:r>
              <a:rPr lang="en-US" sz="1600" b="1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US" sz="1600">
                <a:solidFill>
                  <a:srgbClr val="FF0000"/>
                </a:solidFill>
                <a:latin typeface="Consolas" panose="020B0609020204030204" pitchFamily="49" charset="0"/>
              </a:rPr>
              <a:t>0</a:t>
            </a:r>
            <a:r>
              <a:rPr lang="en-US" sz="1600" b="1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US" sz="1600">
                <a:solidFill>
                  <a:srgbClr val="FF0000"/>
                </a:solidFill>
                <a:latin typeface="Consolas" panose="020B0609020204030204" pitchFamily="49" charset="0"/>
              </a:rPr>
              <a:t>11</a:t>
            </a:r>
            <a:r>
              <a:rPr lang="en-US" sz="1600" b="1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US" sz="160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sz="1600" b="1">
                <a:solidFill>
                  <a:srgbClr val="000080"/>
                </a:solidFill>
                <a:latin typeface="Consolas" panose="020B0609020204030204" pitchFamily="49" charset="0"/>
              </a:rPr>
              <a:t>):</a:t>
            </a:r>
            <a:endParaRPr lang="en-US" sz="16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n-NO" sz="16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nn-NO" sz="1600" b="1">
                <a:solidFill>
                  <a:srgbClr val="880088"/>
                </a:solidFill>
                <a:latin typeface="Consolas" panose="020B0609020204030204" pitchFamily="49" charset="0"/>
              </a:rPr>
              <a:t>print</a:t>
            </a:r>
            <a:r>
              <a:rPr lang="nn-NO" sz="1600" b="1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nn-NO" sz="1600">
                <a:solidFill>
                  <a:srgbClr val="808080"/>
                </a:solidFill>
                <a:latin typeface="Consolas" panose="020B0609020204030204" pitchFamily="49" charset="0"/>
              </a:rPr>
              <a:t>"%4.1f %10.5f %10.5f"</a:t>
            </a:r>
            <a:r>
              <a:rPr lang="nn-NO" sz="16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n-NO" sz="1600" b="1">
                <a:solidFill>
                  <a:srgbClr val="000080"/>
                </a:solidFill>
                <a:latin typeface="Consolas" panose="020B0609020204030204" pitchFamily="49" charset="0"/>
              </a:rPr>
              <a:t>%</a:t>
            </a:r>
            <a:r>
              <a:rPr lang="nn-NO" sz="16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n-NO" sz="1600" b="1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nn-NO" sz="1600">
                <a:solidFill>
                  <a:srgbClr val="000000"/>
                </a:solidFill>
                <a:latin typeface="Consolas" panose="020B0609020204030204" pitchFamily="49" charset="0"/>
              </a:rPr>
              <a:t>x</a:t>
            </a:r>
            <a:r>
              <a:rPr lang="nn-NO" sz="1600" b="1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nn-NO" sz="1600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nn-NO" sz="1600" b="1">
                <a:solidFill>
                  <a:srgbClr val="000080"/>
                </a:solidFill>
                <a:latin typeface="Consolas" panose="020B0609020204030204" pitchFamily="49" charset="0"/>
              </a:rPr>
              <a:t>],</a:t>
            </a:r>
            <a:r>
              <a:rPr lang="nn-NO" sz="1600">
                <a:solidFill>
                  <a:srgbClr val="000000"/>
                </a:solidFill>
                <a:latin typeface="Consolas" panose="020B0609020204030204" pitchFamily="49" charset="0"/>
              </a:rPr>
              <a:t>y1</a:t>
            </a:r>
            <a:r>
              <a:rPr lang="nn-NO" sz="1600" b="1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nn-NO" sz="1600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nn-NO" sz="1600" b="1">
                <a:solidFill>
                  <a:srgbClr val="000080"/>
                </a:solidFill>
                <a:latin typeface="Consolas" panose="020B0609020204030204" pitchFamily="49" charset="0"/>
              </a:rPr>
              <a:t>],</a:t>
            </a:r>
            <a:r>
              <a:rPr lang="nn-NO" sz="16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nn-NO" sz="1600" b="1">
                <a:solidFill>
                  <a:srgbClr val="000080"/>
                </a:solidFill>
                <a:latin typeface="Consolas" panose="020B0609020204030204" pitchFamily="49" charset="0"/>
              </a:rPr>
              <a:t>*</a:t>
            </a:r>
            <a:r>
              <a:rPr lang="nn-NO" sz="1600">
                <a:solidFill>
                  <a:srgbClr val="000000"/>
                </a:solidFill>
                <a:latin typeface="Consolas" panose="020B0609020204030204" pitchFamily="49" charset="0"/>
              </a:rPr>
              <a:t>np</a:t>
            </a:r>
            <a:r>
              <a:rPr lang="nn-NO" sz="1600" b="1">
                <a:solidFill>
                  <a:srgbClr val="000080"/>
                </a:solidFill>
                <a:latin typeface="Consolas" panose="020B0609020204030204" pitchFamily="49" charset="0"/>
              </a:rPr>
              <a:t>.</a:t>
            </a:r>
            <a:r>
              <a:rPr lang="nn-NO" sz="1600">
                <a:solidFill>
                  <a:srgbClr val="000000"/>
                </a:solidFill>
                <a:latin typeface="Consolas" panose="020B0609020204030204" pitchFamily="49" charset="0"/>
              </a:rPr>
              <a:t>exp</a:t>
            </a:r>
            <a:r>
              <a:rPr lang="nn-NO" sz="1600" b="1">
                <a:solidFill>
                  <a:srgbClr val="000080"/>
                </a:solidFill>
                <a:latin typeface="Consolas" panose="020B0609020204030204" pitchFamily="49" charset="0"/>
              </a:rPr>
              <a:t>(-</a:t>
            </a:r>
            <a:r>
              <a:rPr lang="nn-NO" sz="1600">
                <a:solidFill>
                  <a:srgbClr val="000000"/>
                </a:solidFill>
                <a:latin typeface="Consolas" panose="020B0609020204030204" pitchFamily="49" charset="0"/>
              </a:rPr>
              <a:t>x</a:t>
            </a:r>
            <a:r>
              <a:rPr lang="nn-NO" sz="1600" b="1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nn-NO" sz="1600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nn-NO" sz="1600" b="1">
                <a:solidFill>
                  <a:srgbClr val="000080"/>
                </a:solidFill>
                <a:latin typeface="Consolas" panose="020B0609020204030204" pitchFamily="49" charset="0"/>
              </a:rPr>
              <a:t>])-</a:t>
            </a:r>
            <a:r>
              <a:rPr lang="nn-NO" sz="1600">
                <a:solidFill>
                  <a:srgbClr val="000000"/>
                </a:solidFill>
                <a:latin typeface="Consolas" panose="020B0609020204030204" pitchFamily="49" charset="0"/>
              </a:rPr>
              <a:t>np</a:t>
            </a:r>
            <a:r>
              <a:rPr lang="nn-NO" sz="1600" b="1">
                <a:solidFill>
                  <a:srgbClr val="000080"/>
                </a:solidFill>
                <a:latin typeface="Consolas" panose="020B0609020204030204" pitchFamily="49" charset="0"/>
              </a:rPr>
              <a:t>.</a:t>
            </a:r>
            <a:r>
              <a:rPr lang="nn-NO" sz="1600">
                <a:solidFill>
                  <a:srgbClr val="000000"/>
                </a:solidFill>
                <a:latin typeface="Consolas" panose="020B0609020204030204" pitchFamily="49" charset="0"/>
              </a:rPr>
              <a:t>exp</a:t>
            </a:r>
            <a:r>
              <a:rPr lang="nn-NO" sz="1600" b="1">
                <a:solidFill>
                  <a:srgbClr val="000080"/>
                </a:solidFill>
                <a:latin typeface="Consolas" panose="020B0609020204030204" pitchFamily="49" charset="0"/>
              </a:rPr>
              <a:t>(-</a:t>
            </a:r>
            <a:r>
              <a:rPr lang="nn-NO" sz="16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nn-NO" sz="1600" b="1">
                <a:solidFill>
                  <a:srgbClr val="000080"/>
                </a:solidFill>
                <a:latin typeface="Consolas" panose="020B0609020204030204" pitchFamily="49" charset="0"/>
              </a:rPr>
              <a:t>*</a:t>
            </a:r>
            <a:r>
              <a:rPr lang="nn-NO" sz="1600">
                <a:solidFill>
                  <a:srgbClr val="000000"/>
                </a:solidFill>
                <a:latin typeface="Consolas" panose="020B0609020204030204" pitchFamily="49" charset="0"/>
              </a:rPr>
              <a:t>x</a:t>
            </a:r>
            <a:r>
              <a:rPr lang="nn-NO" sz="1600" b="1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nn-NO" sz="1600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nn-NO" sz="1600" b="1">
                <a:solidFill>
                  <a:srgbClr val="000080"/>
                </a:solidFill>
                <a:latin typeface="Consolas" panose="020B0609020204030204" pitchFamily="49" charset="0"/>
              </a:rPr>
              <a:t>])))</a:t>
            </a:r>
            <a:endParaRPr lang="en-IN" sz="160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30ED40-9CA5-E237-4B91-AEC9E02CBE79}"/>
              </a:ext>
            </a:extLst>
          </p:cNvPr>
          <p:cNvSpPr/>
          <p:nvPr/>
        </p:nvSpPr>
        <p:spPr>
          <a:xfrm>
            <a:off x="5990903" y="3429000"/>
            <a:ext cx="2776912" cy="246221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</a:rPr>
              <a:t> 0.0    1.00000    1.00000</a:t>
            </a:r>
          </a:p>
          <a:p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</a:rPr>
              <a:t> 0.1    1.00000    0.99094</a:t>
            </a:r>
          </a:p>
          <a:p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</a:rPr>
              <a:t> 0.2    0.98000    0.96714</a:t>
            </a:r>
          </a:p>
          <a:p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</a:rPr>
              <a:t> 0.3    0.94400    0.93282</a:t>
            </a:r>
          </a:p>
          <a:p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</a:rPr>
              <a:t> 0.4    0.89560    0.89131</a:t>
            </a:r>
          </a:p>
          <a:p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</a:rPr>
              <a:t> 0.5    0.83800    0.84518</a:t>
            </a:r>
          </a:p>
          <a:p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</a:rPr>
              <a:t> 0.6    0.77401    0.79643</a:t>
            </a:r>
          </a:p>
          <a:p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</a:rPr>
              <a:t> 0.7    0.70605    0.74657</a:t>
            </a:r>
          </a:p>
          <a:p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</a:rPr>
              <a:t> 0.8    0.63621    0.69676</a:t>
            </a:r>
          </a:p>
          <a:p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</a:rPr>
              <a:t> 0.9    0.56622    0.64784</a:t>
            </a:r>
          </a:p>
          <a:p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</a:rPr>
              <a:t> 1.0    0.49750    0.60042</a:t>
            </a:r>
          </a:p>
        </p:txBody>
      </p:sp>
    </p:spTree>
    <p:extLst>
      <p:ext uri="{BB962C8B-B14F-4D97-AF65-F5344CB8AC3E}">
        <p14:creationId xmlns:p14="http://schemas.microsoft.com/office/powerpoint/2010/main" val="3789750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0654" y="202990"/>
            <a:ext cx="7042080" cy="554587"/>
          </a:xfrm>
        </p:spPr>
        <p:txBody>
          <a:bodyPr/>
          <a:lstStyle/>
          <a:p>
            <a:r>
              <a:rPr lang="en-IN"/>
              <a:t>ODE: higher orders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6FFF1A9F-472F-CA49-80C4-F56444BDE6ED}"/>
                  </a:ext>
                </a:extLst>
              </p:cNvPr>
              <p:cNvSpPr/>
              <p:nvPr/>
            </p:nvSpPr>
            <p:spPr>
              <a:xfrm>
                <a:off x="172807" y="1051760"/>
                <a:ext cx="2867708" cy="6481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I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6FFF1A9F-472F-CA49-80C4-F56444BDE6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807" y="1051760"/>
                <a:ext cx="2867708" cy="64812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95613A5F-C6BE-AF4D-81EC-2D98E92D1E1F}"/>
                  </a:ext>
                </a:extLst>
              </p:cNvPr>
              <p:cNvSpPr/>
              <p:nvPr/>
            </p:nvSpPr>
            <p:spPr>
              <a:xfrm>
                <a:off x="4677907" y="1169942"/>
                <a:ext cx="191193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95613A5F-C6BE-AF4D-81EC-2D98E92D1E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7907" y="1169942"/>
                <a:ext cx="1911934" cy="369332"/>
              </a:xfrm>
              <a:prstGeom prst="rect">
                <a:avLst/>
              </a:prstGeom>
              <a:blipFill>
                <a:blip r:embed="rId3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C06C2750-2F15-964E-AD91-36F5F48E005D}"/>
                  </a:ext>
                </a:extLst>
              </p:cNvPr>
              <p:cNvSpPr/>
              <p:nvPr/>
            </p:nvSpPr>
            <p:spPr>
              <a:xfrm>
                <a:off x="4677907" y="1715774"/>
                <a:ext cx="191193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C06C2750-2F15-964E-AD91-36F5F48E00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7907" y="1715774"/>
                <a:ext cx="1911934" cy="369332"/>
              </a:xfrm>
              <a:prstGeom prst="rect">
                <a:avLst/>
              </a:prstGeom>
              <a:blipFill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AB00D07B-6A8F-3E4A-8231-53ED00C7A679}"/>
                  </a:ext>
                </a:extLst>
              </p:cNvPr>
              <p:cNvSpPr/>
              <p:nvPr/>
            </p:nvSpPr>
            <p:spPr>
              <a:xfrm>
                <a:off x="172807" y="4148552"/>
                <a:ext cx="426527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I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AB00D07B-6A8F-3E4A-8231-53ED00C7A6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807" y="4148552"/>
                <a:ext cx="4265270" cy="369332"/>
              </a:xfrm>
              <a:prstGeom prst="rect">
                <a:avLst/>
              </a:prstGeom>
              <a:blipFill>
                <a:blip r:embed="rId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7D969F23-36DE-4946-A495-3A5EE0E2AFA3}"/>
                  </a:ext>
                </a:extLst>
              </p:cNvPr>
              <p:cNvSpPr/>
              <p:nvPr/>
            </p:nvSpPr>
            <p:spPr>
              <a:xfrm>
                <a:off x="172807" y="4612586"/>
                <a:ext cx="1081898" cy="5852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IN" dirty="0"/>
              </a:p>
            </p:txBody>
          </p:sp>
        </mc:Choice>
        <mc:Fallback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7D969F23-36DE-4946-A495-3A5EE0E2AF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807" y="4612586"/>
                <a:ext cx="1081898" cy="58528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76C730DB-891F-C44D-9BEC-B71BD33F96F1}"/>
                  </a:ext>
                </a:extLst>
              </p:cNvPr>
              <p:cNvSpPr/>
              <p:nvPr/>
            </p:nvSpPr>
            <p:spPr>
              <a:xfrm>
                <a:off x="172807" y="3684518"/>
                <a:ext cx="243893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76C730DB-891F-C44D-9BEC-B71BD33F96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807" y="3684518"/>
                <a:ext cx="2438937" cy="369332"/>
              </a:xfrm>
              <a:prstGeom prst="rect">
                <a:avLst/>
              </a:prstGeom>
              <a:blipFill>
                <a:blip r:embed="rId7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027A4F8F-2126-7541-BB7F-C0ABCA7AF7A4}"/>
                  </a:ext>
                </a:extLst>
              </p:cNvPr>
              <p:cNvSpPr/>
              <p:nvPr/>
            </p:nvSpPr>
            <p:spPr>
              <a:xfrm>
                <a:off x="172807" y="1794588"/>
                <a:ext cx="90293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027A4F8F-2126-7541-BB7F-C0ABCA7AF7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807" y="1794588"/>
                <a:ext cx="902939" cy="369332"/>
              </a:xfrm>
              <a:prstGeom prst="rect">
                <a:avLst/>
              </a:prstGeom>
              <a:blipFill>
                <a:blip r:embed="rId8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6138FBC1-A8F9-CA43-94D0-539E986FB552}"/>
                  </a:ext>
                </a:extLst>
              </p:cNvPr>
              <p:cNvSpPr/>
              <p:nvPr/>
            </p:nvSpPr>
            <p:spPr>
              <a:xfrm>
                <a:off x="4677907" y="2261606"/>
                <a:ext cx="426879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 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=0, 2, …,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6138FBC1-A8F9-CA43-94D0-539E986FB5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7907" y="2261606"/>
                <a:ext cx="4268797" cy="369332"/>
              </a:xfrm>
              <a:prstGeom prst="rect">
                <a:avLst/>
              </a:prstGeom>
              <a:blipFill>
                <a:blip r:embed="rId9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33EE1951-11DD-BA4A-B0C6-A0ADB927D8E9}"/>
                  </a:ext>
                </a:extLst>
              </p:cNvPr>
              <p:cNvSpPr/>
              <p:nvPr/>
            </p:nvSpPr>
            <p:spPr>
              <a:xfrm>
                <a:off x="172807" y="5292576"/>
                <a:ext cx="2303323" cy="6274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acc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̇"/>
                                        <m:ctrlP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̇"/>
                                        <m:ctrlP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I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IN" dirty="0"/>
              </a:p>
            </p:txBody>
          </p:sp>
        </mc:Choice>
        <mc:Fallback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33EE1951-11DD-BA4A-B0C6-A0ADB927D8E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807" y="5292576"/>
                <a:ext cx="2303323" cy="62741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BDEEE4D7-338C-5245-B8A5-A0F194E57320}"/>
                  </a:ext>
                </a:extLst>
              </p:cNvPr>
              <p:cNvSpPr/>
              <p:nvPr/>
            </p:nvSpPr>
            <p:spPr>
              <a:xfrm>
                <a:off x="172807" y="6014690"/>
                <a:ext cx="135306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acc>
                      <m:r>
                        <a:rPr lang="en-IN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BDEEE4D7-338C-5245-B8A5-A0F194E573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807" y="6014690"/>
                <a:ext cx="1353063" cy="369332"/>
              </a:xfrm>
              <a:prstGeom prst="rect">
                <a:avLst/>
              </a:prstGeom>
              <a:blipFill>
                <a:blip r:embed="rId11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716DCC3-3C0D-7670-E3D9-CCBD2322A7E7}"/>
              </a:ext>
            </a:extLst>
          </p:cNvPr>
          <p:cNvCxnSpPr>
            <a:cxnSpLocks/>
          </p:cNvCxnSpPr>
          <p:nvPr/>
        </p:nvCxnSpPr>
        <p:spPr>
          <a:xfrm>
            <a:off x="4564665" y="1152917"/>
            <a:ext cx="0" cy="523110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651E119-7037-C705-B1F8-9C9E1298B356}"/>
                  </a:ext>
                </a:extLst>
              </p:cNvPr>
              <p:cNvSpPr txBox="1"/>
              <p:nvPr/>
            </p:nvSpPr>
            <p:spPr>
              <a:xfrm>
                <a:off x="7679831" y="2882651"/>
                <a:ext cx="1179257" cy="11128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eqAr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IN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651E119-7037-C705-B1F8-9C9E1298B3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9831" y="2882651"/>
                <a:ext cx="1179257" cy="111280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F8AD9D8-E9A9-CE9E-B34C-779776C5F270}"/>
                  </a:ext>
                </a:extLst>
              </p:cNvPr>
              <p:cNvSpPr txBox="1"/>
              <p:nvPr/>
            </p:nvSpPr>
            <p:spPr>
              <a:xfrm>
                <a:off x="4677907" y="2807438"/>
                <a:ext cx="2727304" cy="11880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I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̇"/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̇"/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̇"/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eqAr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I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,…,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,…,</m:t>
                                        </m:r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,…,</m:t>
                                        </m:r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eqAr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IN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F8AD9D8-E9A9-CE9E-B34C-779776C5F2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7907" y="2807438"/>
                <a:ext cx="2727304" cy="118801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CDB4BE6-FD2B-2E6B-BD06-C90CE16255FF}"/>
                  </a:ext>
                </a:extLst>
              </p:cNvPr>
              <p:cNvSpPr txBox="1"/>
              <p:nvPr/>
            </p:nvSpPr>
            <p:spPr>
              <a:xfrm>
                <a:off x="7679831" y="4148552"/>
                <a:ext cx="1095810" cy="11528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acc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I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̇"/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̇"/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̇"/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eqAr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IN" dirty="0"/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CDB4BE6-FD2B-2E6B-BD06-C90CE16255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9831" y="4148552"/>
                <a:ext cx="1095810" cy="1152816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112F02B-5D08-588E-2038-725575A2C875}"/>
                  </a:ext>
                </a:extLst>
              </p:cNvPr>
              <p:cNvSpPr txBox="1"/>
              <p:nvPr/>
            </p:nvSpPr>
            <p:spPr>
              <a:xfrm>
                <a:off x="4677907" y="5536474"/>
                <a:ext cx="132441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acc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d>
                    </m:oMath>
                  </m:oMathPara>
                </a14:m>
                <a:endParaRPr lang="en-IN" dirty="0"/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112F02B-5D08-588E-2038-725575A2C8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7907" y="5536474"/>
                <a:ext cx="1324416" cy="369332"/>
              </a:xfrm>
              <a:prstGeom prst="rect">
                <a:avLst/>
              </a:prstGeom>
              <a:blipFill>
                <a:blip r:embed="rId15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B58B309-61FC-CD7C-B98A-5B0DC1110B49}"/>
                  </a:ext>
                </a:extLst>
              </p:cNvPr>
              <p:cNvSpPr txBox="1"/>
              <p:nvPr/>
            </p:nvSpPr>
            <p:spPr>
              <a:xfrm>
                <a:off x="4677907" y="4171956"/>
                <a:ext cx="1636510" cy="11880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acc>
                      <m:r>
                        <a:rPr lang="en-US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I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e>
                                </m:d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𝒚</m:t>
                                        </m:r>
                                      </m:e>
                                    </m:d>
                                  </m: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𝒚</m:t>
                                        </m:r>
                                      </m:e>
                                    </m:d>
                                  </m:e>
                                </m:eqAr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IN" dirty="0"/>
              </a:p>
            </p:txBody>
          </p:sp>
        </mc:Choice>
        <mc:Fallback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B58B309-61FC-CD7C-B98A-5B0DC1110B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7907" y="4171956"/>
                <a:ext cx="1636510" cy="1188018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1BCA998D-05B5-06C0-A736-DDA79A10C68C}"/>
                  </a:ext>
                </a:extLst>
              </p:cNvPr>
              <p:cNvSpPr/>
              <p:nvPr/>
            </p:nvSpPr>
            <p:spPr>
              <a:xfrm>
                <a:off x="4677907" y="6082306"/>
                <a:ext cx="2514856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1BCA998D-05B5-06C0-A736-DDA79A10C6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7907" y="6082306"/>
                <a:ext cx="2514856" cy="369332"/>
              </a:xfrm>
              <a:prstGeom prst="rect">
                <a:avLst/>
              </a:prstGeom>
              <a:blipFill>
                <a:blip r:embed="rId17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5FF415F3-B60E-A851-E44F-888EE7F5E917}"/>
                  </a:ext>
                </a:extLst>
              </p:cNvPr>
              <p:cNvSpPr/>
              <p:nvPr/>
            </p:nvSpPr>
            <p:spPr>
              <a:xfrm>
                <a:off x="172807" y="2258622"/>
                <a:ext cx="1134348" cy="6182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5FF415F3-B60E-A851-E44F-888EE7F5E9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807" y="2258622"/>
                <a:ext cx="1134348" cy="618246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388C5E4A-00FB-E51F-6818-9BA570EA1C5F}"/>
                  </a:ext>
                </a:extLst>
              </p:cNvPr>
              <p:cNvSpPr/>
              <p:nvPr/>
            </p:nvSpPr>
            <p:spPr>
              <a:xfrm>
                <a:off x="172807" y="2971570"/>
                <a:ext cx="2960682" cy="6182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388C5E4A-00FB-E51F-6818-9BA570EA1C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807" y="2971570"/>
                <a:ext cx="2960682" cy="618246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A281A23-6E1C-31FE-AC71-35231CCC6B57}"/>
                  </a:ext>
                </a:extLst>
              </p:cNvPr>
              <p:cNvSpPr txBox="1"/>
              <p:nvPr/>
            </p:nvSpPr>
            <p:spPr>
              <a:xfrm>
                <a:off x="2374585" y="5308478"/>
                <a:ext cx="2303322" cy="61151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I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acc>
                                  <m:accPr>
                                    <m:chr m:val="̇"/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</m:mr>
                            <m:mr>
                              <m:e>
                                <m:acc>
                                  <m:accPr>
                                    <m:chr m:val="̈"/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I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IN" dirty="0"/>
              </a:p>
            </p:txBody>
          </p:sp>
        </mc:Choice>
        <mc:Fallback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A281A23-6E1C-31FE-AC71-35231CCC6B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4585" y="5308478"/>
                <a:ext cx="2303322" cy="611514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66075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4" grpId="0"/>
      <p:bldP spid="15" grpId="0"/>
      <p:bldP spid="17" grpId="0"/>
      <p:bldP spid="18" grpId="0"/>
      <p:bldP spid="19" grpId="0"/>
      <p:bldP spid="20" grpId="0"/>
      <p:bldP spid="22" grpId="0"/>
      <p:bldP spid="23" grpId="0"/>
      <p:bldP spid="3" grpId="0"/>
      <p:bldP spid="10" grpId="0"/>
      <p:bldP spid="13" grpId="0"/>
      <p:bldP spid="24" grpId="0"/>
      <p:bldP spid="26" grpId="0"/>
      <p:bldP spid="28" grpId="0"/>
      <p:bldP spid="29" grpId="0"/>
      <p:bldP spid="30" grpId="0"/>
      <p:bldP spid="31" grpId="0"/>
      <p:bldP spid="35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306122-3246-C848-907E-096DCAE6EF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Vectorization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29177A-3AD5-144F-BFC3-E4445AED3A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80653" y="1024580"/>
            <a:ext cx="8768137" cy="1890070"/>
          </a:xfrm>
        </p:spPr>
        <p:txBody>
          <a:bodyPr/>
          <a:lstStyle/>
          <a:p>
            <a:r>
              <a:rPr lang="en-US" sz="1600" b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Vectorization is a technique of implementing array operations without using loops. </a:t>
            </a:r>
          </a:p>
          <a:p>
            <a:r>
              <a:rPr lang="en-US" sz="1600" b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Use functions defined by various modules which are highly optimized that reduce the running and execution time of code.</a:t>
            </a:r>
          </a:p>
          <a:p>
            <a:r>
              <a:rPr lang="en-US" sz="16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Vectorized array operations are faster.</a:t>
            </a:r>
            <a:r>
              <a:rPr lang="en-US" sz="1600" b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r>
              <a:rPr lang="en-US" sz="1600" b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Python is not the fastest programming language. So, when you need to process a large amount of homogeneous data quickly, you’re told to rely on “vectorization.”</a:t>
            </a:r>
          </a:p>
          <a:p>
            <a:r>
              <a:rPr lang="en-US" sz="1600" b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NumPy library is written in C.</a:t>
            </a:r>
          </a:p>
          <a:p>
            <a:pPr marL="0" indent="0">
              <a:buNone/>
            </a:pPr>
            <a:endParaRPr lang="en-US" sz="1600" b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239DFEE-4C12-F88D-3918-4B47A58550F0}"/>
              </a:ext>
            </a:extLst>
          </p:cNvPr>
          <p:cNvSpPr/>
          <p:nvPr/>
        </p:nvSpPr>
        <p:spPr>
          <a:xfrm>
            <a:off x="180652" y="3045221"/>
            <a:ext cx="8768137" cy="353943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IN" sz="1600" b="1">
                <a:solidFill>
                  <a:srgbClr val="0000FF"/>
                </a:solidFill>
                <a:latin typeface="Consolas" panose="020B0609020204030204" pitchFamily="49" charset="0"/>
              </a:rPr>
              <a:t>import</a:t>
            </a:r>
            <a:r>
              <a:rPr lang="en-IN" sz="16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IN" sz="1600" err="1">
                <a:solidFill>
                  <a:srgbClr val="000000"/>
                </a:solidFill>
                <a:latin typeface="Consolas" panose="020B0609020204030204" pitchFamily="49" charset="0"/>
              </a:rPr>
              <a:t>numpy</a:t>
            </a:r>
            <a:r>
              <a:rPr lang="en-IN" sz="16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IN" sz="1600" b="1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IN" sz="1600">
                <a:solidFill>
                  <a:srgbClr val="000000"/>
                </a:solidFill>
                <a:latin typeface="Consolas" panose="020B0609020204030204" pitchFamily="49" charset="0"/>
              </a:rPr>
              <a:t> np</a:t>
            </a:r>
          </a:p>
          <a:p>
            <a:r>
              <a:rPr lang="en-IN" sz="1600" b="1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IN" sz="16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IN" sz="1600" err="1">
                <a:solidFill>
                  <a:srgbClr val="000000"/>
                </a:solidFill>
                <a:latin typeface="Consolas" panose="020B0609020204030204" pitchFamily="49" charset="0"/>
              </a:rPr>
              <a:t>timeit</a:t>
            </a:r>
            <a:r>
              <a:rPr lang="en-IN" sz="16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IN" sz="1600" b="1">
                <a:solidFill>
                  <a:srgbClr val="0000FF"/>
                </a:solidFill>
                <a:latin typeface="Consolas" panose="020B0609020204030204" pitchFamily="49" charset="0"/>
              </a:rPr>
              <a:t>import</a:t>
            </a:r>
            <a:r>
              <a:rPr lang="en-IN" sz="1600">
                <a:solidFill>
                  <a:srgbClr val="000000"/>
                </a:solidFill>
                <a:latin typeface="Consolas" panose="020B0609020204030204" pitchFamily="49" charset="0"/>
              </a:rPr>
              <a:t> Timer</a:t>
            </a:r>
          </a:p>
          <a:p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array </a:t>
            </a:r>
            <a:r>
              <a:rPr lang="en-US" sz="1600" b="1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err="1">
                <a:solidFill>
                  <a:srgbClr val="000000"/>
                </a:solidFill>
                <a:latin typeface="Consolas" panose="020B0609020204030204" pitchFamily="49" charset="0"/>
              </a:rPr>
              <a:t>np</a:t>
            </a:r>
            <a:r>
              <a:rPr lang="en-US" sz="1600" b="1" err="1">
                <a:solidFill>
                  <a:srgbClr val="000080"/>
                </a:solidFill>
                <a:latin typeface="Consolas" panose="020B0609020204030204" pitchFamily="49" charset="0"/>
              </a:rPr>
              <a:t>.</a:t>
            </a:r>
            <a:r>
              <a:rPr lang="en-US" sz="1600" err="1">
                <a:solidFill>
                  <a:srgbClr val="000000"/>
                </a:solidFill>
                <a:latin typeface="Consolas" panose="020B0609020204030204" pitchFamily="49" charset="0"/>
              </a:rPr>
              <a:t>random</a:t>
            </a:r>
            <a:r>
              <a:rPr lang="en-US" sz="1600" b="1" err="1">
                <a:solidFill>
                  <a:srgbClr val="000080"/>
                </a:solidFill>
                <a:latin typeface="Consolas" panose="020B0609020204030204" pitchFamily="49" charset="0"/>
              </a:rPr>
              <a:t>.</a:t>
            </a:r>
            <a:r>
              <a:rPr lang="en-US" sz="1600" err="1">
                <a:solidFill>
                  <a:srgbClr val="000000"/>
                </a:solidFill>
                <a:latin typeface="Consolas" panose="020B0609020204030204" pitchFamily="49" charset="0"/>
              </a:rPr>
              <a:t>randint</a:t>
            </a:r>
            <a:r>
              <a:rPr lang="en-US" sz="1600" b="1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US" sz="1600">
                <a:solidFill>
                  <a:srgbClr val="FF0000"/>
                </a:solidFill>
                <a:latin typeface="Consolas" panose="020B0609020204030204" pitchFamily="49" charset="0"/>
              </a:rPr>
              <a:t>1000</a:t>
            </a:r>
            <a:r>
              <a:rPr lang="en-US" sz="1600" b="1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 size</a:t>
            </a:r>
            <a:r>
              <a:rPr lang="en-US" sz="1600" b="1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en-US" sz="1600">
                <a:solidFill>
                  <a:srgbClr val="FF0000"/>
                </a:solidFill>
                <a:latin typeface="Consolas" panose="020B0609020204030204" pitchFamily="49" charset="0"/>
              </a:rPr>
              <a:t>10</a:t>
            </a:r>
            <a:r>
              <a:rPr lang="en-US" sz="1600" b="1">
                <a:solidFill>
                  <a:srgbClr val="000080"/>
                </a:solidFill>
                <a:latin typeface="Consolas" panose="020B0609020204030204" pitchFamily="49" charset="0"/>
              </a:rPr>
              <a:t>**</a:t>
            </a:r>
            <a:r>
              <a:rPr lang="en-US" sz="1600">
                <a:solidFill>
                  <a:srgbClr val="FF0000"/>
                </a:solidFill>
                <a:latin typeface="Consolas" panose="020B0609020204030204" pitchFamily="49" charset="0"/>
              </a:rPr>
              <a:t>6</a:t>
            </a:r>
            <a:r>
              <a:rPr lang="en-US" sz="1600" b="1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endParaRPr lang="en-US" sz="16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IN" sz="16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IN" sz="1600" b="1">
                <a:solidFill>
                  <a:srgbClr val="0000FF"/>
                </a:solidFill>
                <a:latin typeface="Consolas" panose="020B0609020204030204" pitchFamily="49" charset="0"/>
              </a:rPr>
              <a:t>def</a:t>
            </a:r>
            <a:r>
              <a:rPr lang="en-IN" sz="16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IN" sz="1600" err="1">
                <a:solidFill>
                  <a:srgbClr val="FF00FF"/>
                </a:solidFill>
                <a:latin typeface="Consolas" panose="020B0609020204030204" pitchFamily="49" charset="0"/>
              </a:rPr>
              <a:t>add_forloop</a:t>
            </a:r>
            <a:r>
              <a:rPr lang="en-IN" sz="1600" b="1">
                <a:solidFill>
                  <a:srgbClr val="000080"/>
                </a:solidFill>
                <a:latin typeface="Consolas" panose="020B0609020204030204" pitchFamily="49" charset="0"/>
              </a:rPr>
              <a:t>():</a:t>
            </a:r>
            <a:endParaRPr lang="en-IN" sz="16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600" err="1">
                <a:solidFill>
                  <a:srgbClr val="000000"/>
                </a:solidFill>
                <a:latin typeface="Consolas" panose="020B0609020204030204" pitchFamily="49" charset="0"/>
              </a:rPr>
              <a:t>new_array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b="1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b="1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element </a:t>
            </a:r>
            <a:r>
              <a:rPr lang="en-US" sz="1600" b="1">
                <a:solidFill>
                  <a:srgbClr val="000080"/>
                </a:solidFill>
                <a:latin typeface="Consolas" panose="020B0609020204030204" pitchFamily="49" charset="0"/>
              </a:rPr>
              <a:t>+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b="1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 element </a:t>
            </a:r>
            <a:r>
              <a:rPr lang="en-US" sz="1600" b="1">
                <a:solidFill>
                  <a:srgbClr val="0000FF"/>
                </a:solidFill>
                <a:latin typeface="Consolas" panose="020B0609020204030204" pitchFamily="49" charset="0"/>
              </a:rPr>
              <a:t>in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 array</a:t>
            </a:r>
            <a:r>
              <a:rPr lang="en-US" sz="1600" b="1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endParaRPr lang="en-US" sz="16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IN" sz="16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IN" sz="1600" b="1">
                <a:solidFill>
                  <a:srgbClr val="0000FF"/>
                </a:solidFill>
                <a:latin typeface="Consolas" panose="020B0609020204030204" pitchFamily="49" charset="0"/>
              </a:rPr>
              <a:t>def</a:t>
            </a:r>
            <a:r>
              <a:rPr lang="en-IN" sz="16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IN" sz="1600" err="1">
                <a:solidFill>
                  <a:srgbClr val="FF00FF"/>
                </a:solidFill>
                <a:latin typeface="Consolas" panose="020B0609020204030204" pitchFamily="49" charset="0"/>
              </a:rPr>
              <a:t>add_vectorized</a:t>
            </a:r>
            <a:r>
              <a:rPr lang="en-IN" sz="1600" b="1">
                <a:solidFill>
                  <a:srgbClr val="000080"/>
                </a:solidFill>
                <a:latin typeface="Consolas" panose="020B0609020204030204" pitchFamily="49" charset="0"/>
              </a:rPr>
              <a:t>():</a:t>
            </a:r>
            <a:endParaRPr lang="en-IN" sz="16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IN" sz="16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IN" sz="1600" err="1">
                <a:solidFill>
                  <a:srgbClr val="000000"/>
                </a:solidFill>
                <a:latin typeface="Consolas" panose="020B0609020204030204" pitchFamily="49" charset="0"/>
              </a:rPr>
              <a:t>new_array</a:t>
            </a:r>
            <a:r>
              <a:rPr lang="en-IN" sz="16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IN" sz="1600" b="1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en-IN" sz="1600">
                <a:solidFill>
                  <a:srgbClr val="000000"/>
                </a:solidFill>
                <a:latin typeface="Consolas" panose="020B0609020204030204" pitchFamily="49" charset="0"/>
              </a:rPr>
              <a:t> array </a:t>
            </a:r>
            <a:r>
              <a:rPr lang="en-IN" sz="1600" b="1">
                <a:solidFill>
                  <a:srgbClr val="000080"/>
                </a:solidFill>
                <a:latin typeface="Consolas" panose="020B0609020204030204" pitchFamily="49" charset="0"/>
              </a:rPr>
              <a:t>+</a:t>
            </a:r>
            <a:r>
              <a:rPr lang="en-IN" sz="16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IN" sz="160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endParaRPr lang="en-IN" sz="16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IN" sz="16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da-DK" sz="1600">
                <a:solidFill>
                  <a:srgbClr val="000000"/>
                </a:solidFill>
                <a:latin typeface="Consolas" panose="020B0609020204030204" pitchFamily="49" charset="0"/>
              </a:rPr>
              <a:t>time_forloop </a:t>
            </a:r>
            <a:r>
              <a:rPr lang="da-DK" sz="1600" b="1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da-DK" sz="1600">
                <a:solidFill>
                  <a:srgbClr val="000000"/>
                </a:solidFill>
                <a:latin typeface="Consolas" panose="020B0609020204030204" pitchFamily="49" charset="0"/>
              </a:rPr>
              <a:t> Timer</a:t>
            </a:r>
            <a:r>
              <a:rPr lang="da-DK" sz="1600" b="1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da-DK" sz="1600">
                <a:solidFill>
                  <a:srgbClr val="000000"/>
                </a:solidFill>
                <a:latin typeface="Consolas" panose="020B0609020204030204" pitchFamily="49" charset="0"/>
              </a:rPr>
              <a:t>add_forloop</a:t>
            </a:r>
            <a:r>
              <a:rPr lang="da-DK" sz="1600" b="1">
                <a:solidFill>
                  <a:srgbClr val="000080"/>
                </a:solidFill>
                <a:latin typeface="Consolas" panose="020B0609020204030204" pitchFamily="49" charset="0"/>
              </a:rPr>
              <a:t>).</a:t>
            </a:r>
            <a:r>
              <a:rPr lang="da-DK" sz="1600">
                <a:solidFill>
                  <a:srgbClr val="000000"/>
                </a:solidFill>
                <a:latin typeface="Consolas" panose="020B0609020204030204" pitchFamily="49" charset="0"/>
              </a:rPr>
              <a:t>timeit</a:t>
            </a:r>
            <a:r>
              <a:rPr lang="da-DK" sz="1600" b="1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da-DK" sz="160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da-DK" sz="1600" b="1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endParaRPr lang="da-DK" sz="16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err="1">
                <a:solidFill>
                  <a:srgbClr val="000000"/>
                </a:solidFill>
                <a:latin typeface="Consolas" panose="020B0609020204030204" pitchFamily="49" charset="0"/>
              </a:rPr>
              <a:t>time_vectorized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b="1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 Timer</a:t>
            </a:r>
            <a:r>
              <a:rPr lang="en-US" sz="1600" b="1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US" sz="1600" err="1">
                <a:solidFill>
                  <a:srgbClr val="000000"/>
                </a:solidFill>
                <a:latin typeface="Consolas" panose="020B0609020204030204" pitchFamily="49" charset="0"/>
              </a:rPr>
              <a:t>add_vectorized</a:t>
            </a:r>
            <a:r>
              <a:rPr lang="en-US" sz="1600" b="1">
                <a:solidFill>
                  <a:srgbClr val="000080"/>
                </a:solidFill>
                <a:latin typeface="Consolas" panose="020B0609020204030204" pitchFamily="49" charset="0"/>
              </a:rPr>
              <a:t>).</a:t>
            </a:r>
            <a:r>
              <a:rPr lang="en-US" sz="1600" err="1">
                <a:solidFill>
                  <a:srgbClr val="000000"/>
                </a:solidFill>
                <a:latin typeface="Consolas" panose="020B0609020204030204" pitchFamily="49" charset="0"/>
              </a:rPr>
              <a:t>timeit</a:t>
            </a:r>
            <a:r>
              <a:rPr lang="en-US" sz="1600" b="1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US" sz="160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sz="1600" b="1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endParaRPr lang="en-US" sz="16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b="1">
                <a:solidFill>
                  <a:srgbClr val="880088"/>
                </a:solidFill>
                <a:latin typeface="Consolas" panose="020B0609020204030204" pitchFamily="49" charset="0"/>
              </a:rPr>
              <a:t>print</a:t>
            </a:r>
            <a:r>
              <a:rPr lang="en-US" sz="1600" b="1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US" sz="1600">
                <a:solidFill>
                  <a:srgbClr val="808080"/>
                </a:solidFill>
                <a:latin typeface="Consolas" panose="020B0609020204030204" pitchFamily="49" charset="0"/>
              </a:rPr>
              <a:t>"Computation time is %0.9f using for-loop"</a:t>
            </a:r>
            <a:r>
              <a:rPr lang="en-US" sz="1600" b="1">
                <a:solidFill>
                  <a:srgbClr val="000080"/>
                </a:solidFill>
                <a:latin typeface="Consolas" panose="020B0609020204030204" pitchFamily="49" charset="0"/>
              </a:rPr>
              <a:t>%</a:t>
            </a:r>
            <a:r>
              <a:rPr lang="en-US" sz="1600" err="1">
                <a:solidFill>
                  <a:srgbClr val="000000"/>
                </a:solidFill>
                <a:latin typeface="Consolas" panose="020B0609020204030204" pitchFamily="49" charset="0"/>
              </a:rPr>
              <a:t>time_forloop</a:t>
            </a:r>
            <a:r>
              <a:rPr lang="en-US" sz="1600" b="1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endParaRPr lang="en-US" sz="16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b="1">
                <a:solidFill>
                  <a:srgbClr val="880088"/>
                </a:solidFill>
                <a:latin typeface="Consolas" panose="020B0609020204030204" pitchFamily="49" charset="0"/>
              </a:rPr>
              <a:t>print</a:t>
            </a:r>
            <a:r>
              <a:rPr lang="en-US" sz="1600" b="1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US" sz="1600">
                <a:solidFill>
                  <a:srgbClr val="808080"/>
                </a:solidFill>
                <a:latin typeface="Consolas" panose="020B0609020204030204" pitchFamily="49" charset="0"/>
              </a:rPr>
              <a:t>"Computation time is %0.9f using vectorization"</a:t>
            </a:r>
            <a:r>
              <a:rPr lang="en-US" sz="1600" b="1">
                <a:solidFill>
                  <a:srgbClr val="000080"/>
                </a:solidFill>
                <a:latin typeface="Consolas" panose="020B0609020204030204" pitchFamily="49" charset="0"/>
              </a:rPr>
              <a:t>%</a:t>
            </a:r>
            <a:r>
              <a:rPr lang="en-US" sz="1600" err="1">
                <a:solidFill>
                  <a:srgbClr val="000000"/>
                </a:solidFill>
                <a:latin typeface="Consolas" panose="020B0609020204030204" pitchFamily="49" charset="0"/>
              </a:rPr>
              <a:t>time_vectorized</a:t>
            </a:r>
            <a:r>
              <a:rPr lang="en-US" sz="1600" b="1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endParaRPr lang="en-IN" sz="160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30ED40-9CA5-E237-4B91-AEC9E02CBE79}"/>
              </a:ext>
            </a:extLst>
          </p:cNvPr>
          <p:cNvSpPr/>
          <p:nvPr/>
        </p:nvSpPr>
        <p:spPr>
          <a:xfrm>
            <a:off x="180653" y="6028451"/>
            <a:ext cx="8191822" cy="584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Computation time </a:t>
            </a:r>
            <a:r>
              <a:rPr lang="en-US" sz="1600" b="1">
                <a:solidFill>
                  <a:srgbClr val="0000FF"/>
                </a:solidFill>
                <a:latin typeface="Consolas" panose="020B0609020204030204" pitchFamily="49" charset="0"/>
              </a:rPr>
              <a:t>is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>
                <a:solidFill>
                  <a:srgbClr val="FF0000"/>
                </a:solidFill>
                <a:latin typeface="Consolas" panose="020B0609020204030204" pitchFamily="49" charset="0"/>
              </a:rPr>
              <a:t>0.208507600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 using </a:t>
            </a:r>
            <a:r>
              <a:rPr lang="en-US" sz="1600" b="1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1600" b="1">
                <a:solidFill>
                  <a:srgbClr val="000080"/>
                </a:solidFill>
                <a:latin typeface="Consolas" panose="020B0609020204030204" pitchFamily="49" charset="0"/>
              </a:rPr>
              <a:t>-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loop</a:t>
            </a:r>
          </a:p>
          <a:p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Computation time </a:t>
            </a:r>
            <a:r>
              <a:rPr lang="en-US" sz="1600" b="1">
                <a:solidFill>
                  <a:srgbClr val="0000FF"/>
                </a:solidFill>
                <a:latin typeface="Consolas" panose="020B0609020204030204" pitchFamily="49" charset="0"/>
              </a:rPr>
              <a:t>is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>
                <a:solidFill>
                  <a:srgbClr val="FF0000"/>
                </a:solidFill>
                <a:latin typeface="Consolas" panose="020B0609020204030204" pitchFamily="49" charset="0"/>
              </a:rPr>
              <a:t>0.000938100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 using vectorization</a:t>
            </a:r>
            <a:endParaRPr lang="en-IN" sz="160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1824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0" grpId="0" animBg="1"/>
      <p:bldP spid="11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306122-3246-C848-907E-096DCAE6EF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Vectorization: Another example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239DFEE-4C12-F88D-3918-4B47A58550F0}"/>
              </a:ext>
            </a:extLst>
          </p:cNvPr>
          <p:cNvSpPr/>
          <p:nvPr/>
        </p:nvSpPr>
        <p:spPr>
          <a:xfrm>
            <a:off x="180653" y="1079321"/>
            <a:ext cx="8768137" cy="55092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IN" sz="1600" b="1">
                <a:solidFill>
                  <a:srgbClr val="0000FF"/>
                </a:solidFill>
                <a:latin typeface="Consolas" panose="020B0609020204030204" pitchFamily="49" charset="0"/>
              </a:rPr>
              <a:t>import</a:t>
            </a:r>
            <a:r>
              <a:rPr lang="en-IN" sz="16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IN" sz="1600" err="1">
                <a:solidFill>
                  <a:srgbClr val="000000"/>
                </a:solidFill>
                <a:latin typeface="Consolas" panose="020B0609020204030204" pitchFamily="49" charset="0"/>
              </a:rPr>
              <a:t>numpy</a:t>
            </a:r>
            <a:r>
              <a:rPr lang="en-IN" sz="16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IN" sz="1600" b="1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IN" sz="1600">
                <a:solidFill>
                  <a:srgbClr val="000000"/>
                </a:solidFill>
                <a:latin typeface="Consolas" panose="020B0609020204030204" pitchFamily="49" charset="0"/>
              </a:rPr>
              <a:t> np</a:t>
            </a:r>
          </a:p>
          <a:p>
            <a:r>
              <a:rPr lang="en-IN" sz="1600" b="1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IN" sz="16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IN" sz="1600" err="1">
                <a:solidFill>
                  <a:srgbClr val="000000"/>
                </a:solidFill>
                <a:latin typeface="Consolas" panose="020B0609020204030204" pitchFamily="49" charset="0"/>
              </a:rPr>
              <a:t>timeit</a:t>
            </a:r>
            <a:r>
              <a:rPr lang="en-IN" sz="16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IN" sz="1600" b="1">
                <a:solidFill>
                  <a:srgbClr val="0000FF"/>
                </a:solidFill>
                <a:latin typeface="Consolas" panose="020B0609020204030204" pitchFamily="49" charset="0"/>
              </a:rPr>
              <a:t>import</a:t>
            </a:r>
            <a:r>
              <a:rPr lang="en-IN" sz="1600">
                <a:solidFill>
                  <a:srgbClr val="000000"/>
                </a:solidFill>
                <a:latin typeface="Consolas" panose="020B0609020204030204" pitchFamily="49" charset="0"/>
              </a:rPr>
              <a:t> Timer</a:t>
            </a:r>
          </a:p>
          <a:p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array </a:t>
            </a:r>
            <a:r>
              <a:rPr lang="en-US" sz="1600" b="1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err="1">
                <a:solidFill>
                  <a:srgbClr val="000000"/>
                </a:solidFill>
                <a:latin typeface="Consolas" panose="020B0609020204030204" pitchFamily="49" charset="0"/>
              </a:rPr>
              <a:t>np</a:t>
            </a:r>
            <a:r>
              <a:rPr lang="en-US" sz="1600" b="1" err="1">
                <a:solidFill>
                  <a:srgbClr val="000080"/>
                </a:solidFill>
                <a:latin typeface="Consolas" panose="020B0609020204030204" pitchFamily="49" charset="0"/>
              </a:rPr>
              <a:t>.</a:t>
            </a:r>
            <a:r>
              <a:rPr lang="en-US" sz="1600" err="1">
                <a:solidFill>
                  <a:srgbClr val="000000"/>
                </a:solidFill>
                <a:latin typeface="Consolas" panose="020B0609020204030204" pitchFamily="49" charset="0"/>
              </a:rPr>
              <a:t>random</a:t>
            </a:r>
            <a:r>
              <a:rPr lang="en-US" sz="1600" b="1" err="1">
                <a:solidFill>
                  <a:srgbClr val="000080"/>
                </a:solidFill>
                <a:latin typeface="Consolas" panose="020B0609020204030204" pitchFamily="49" charset="0"/>
              </a:rPr>
              <a:t>.</a:t>
            </a:r>
            <a:r>
              <a:rPr lang="en-US" sz="1600" err="1">
                <a:solidFill>
                  <a:srgbClr val="000000"/>
                </a:solidFill>
                <a:latin typeface="Consolas" panose="020B0609020204030204" pitchFamily="49" charset="0"/>
              </a:rPr>
              <a:t>randint</a:t>
            </a:r>
            <a:r>
              <a:rPr lang="en-US" sz="1600" b="1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US" sz="1600">
                <a:solidFill>
                  <a:srgbClr val="FF0000"/>
                </a:solidFill>
                <a:latin typeface="Consolas" panose="020B0609020204030204" pitchFamily="49" charset="0"/>
              </a:rPr>
              <a:t>1000</a:t>
            </a:r>
            <a:r>
              <a:rPr lang="en-US" sz="1600" b="1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 size</a:t>
            </a:r>
            <a:r>
              <a:rPr lang="en-US" sz="1600" b="1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en-US" sz="1600">
                <a:solidFill>
                  <a:srgbClr val="FF0000"/>
                </a:solidFill>
                <a:latin typeface="Consolas" panose="020B0609020204030204" pitchFamily="49" charset="0"/>
              </a:rPr>
              <a:t>10</a:t>
            </a:r>
            <a:r>
              <a:rPr lang="en-US" sz="1600" b="1">
                <a:solidFill>
                  <a:srgbClr val="000080"/>
                </a:solidFill>
                <a:latin typeface="Consolas" panose="020B0609020204030204" pitchFamily="49" charset="0"/>
              </a:rPr>
              <a:t>**</a:t>
            </a:r>
            <a:r>
              <a:rPr lang="en-US" sz="1600">
                <a:solidFill>
                  <a:srgbClr val="FF0000"/>
                </a:solidFill>
                <a:latin typeface="Consolas" panose="020B0609020204030204" pitchFamily="49" charset="0"/>
              </a:rPr>
              <a:t>5</a:t>
            </a:r>
            <a:r>
              <a:rPr lang="en-US" sz="1600" b="1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endParaRPr lang="en-US" sz="16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IN" sz="16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IN" sz="1600" b="1">
                <a:solidFill>
                  <a:srgbClr val="0000FF"/>
                </a:solidFill>
                <a:latin typeface="Consolas" panose="020B0609020204030204" pitchFamily="49" charset="0"/>
              </a:rPr>
              <a:t>def</a:t>
            </a:r>
            <a:r>
              <a:rPr lang="en-IN" sz="16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IN" sz="1600" err="1">
                <a:solidFill>
                  <a:srgbClr val="FF00FF"/>
                </a:solidFill>
                <a:latin typeface="Consolas" panose="020B0609020204030204" pitchFamily="49" charset="0"/>
              </a:rPr>
              <a:t>sum_using_forloop</a:t>
            </a:r>
            <a:r>
              <a:rPr lang="en-IN" sz="1600" b="1">
                <a:solidFill>
                  <a:srgbClr val="000080"/>
                </a:solidFill>
                <a:latin typeface="Consolas" panose="020B0609020204030204" pitchFamily="49" charset="0"/>
              </a:rPr>
              <a:t>():</a:t>
            </a:r>
            <a:endParaRPr lang="en-IN" sz="16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IN" sz="16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IN" sz="1600" err="1">
                <a:solidFill>
                  <a:srgbClr val="000000"/>
                </a:solidFill>
                <a:latin typeface="Consolas" panose="020B0609020204030204" pitchFamily="49" charset="0"/>
              </a:rPr>
              <a:t>sum_array</a:t>
            </a:r>
            <a:r>
              <a:rPr lang="en-IN" sz="1600" b="1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en-IN" sz="1600">
                <a:solidFill>
                  <a:srgbClr val="FF0000"/>
                </a:solidFill>
                <a:latin typeface="Consolas" panose="020B0609020204030204" pitchFamily="49" charset="0"/>
              </a:rPr>
              <a:t>0</a:t>
            </a:r>
            <a:endParaRPr lang="en-IN" sz="16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IN" sz="16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IN" sz="1600" b="1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IN" sz="1600">
                <a:solidFill>
                  <a:srgbClr val="000000"/>
                </a:solidFill>
                <a:latin typeface="Consolas" panose="020B0609020204030204" pitchFamily="49" charset="0"/>
              </a:rPr>
              <a:t> element </a:t>
            </a:r>
            <a:r>
              <a:rPr lang="en-IN" sz="1600" b="1">
                <a:solidFill>
                  <a:srgbClr val="0000FF"/>
                </a:solidFill>
                <a:latin typeface="Consolas" panose="020B0609020204030204" pitchFamily="49" charset="0"/>
              </a:rPr>
              <a:t>in</a:t>
            </a:r>
            <a:r>
              <a:rPr lang="en-IN" sz="1600">
                <a:solidFill>
                  <a:srgbClr val="000000"/>
                </a:solidFill>
                <a:latin typeface="Consolas" panose="020B0609020204030204" pitchFamily="49" charset="0"/>
              </a:rPr>
              <a:t> array</a:t>
            </a:r>
            <a:r>
              <a:rPr lang="en-IN" sz="1600" b="1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endParaRPr lang="en-IN" sz="16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IN" sz="16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IN" sz="1600" err="1">
                <a:solidFill>
                  <a:srgbClr val="000000"/>
                </a:solidFill>
                <a:latin typeface="Consolas" panose="020B0609020204030204" pitchFamily="49" charset="0"/>
              </a:rPr>
              <a:t>sum_array</a:t>
            </a:r>
            <a:r>
              <a:rPr lang="en-IN" sz="16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IN" sz="1600" b="1">
                <a:solidFill>
                  <a:srgbClr val="000080"/>
                </a:solidFill>
                <a:latin typeface="Consolas" panose="020B0609020204030204" pitchFamily="49" charset="0"/>
              </a:rPr>
              <a:t>+=</a:t>
            </a:r>
            <a:r>
              <a:rPr lang="en-IN" sz="1600">
                <a:solidFill>
                  <a:srgbClr val="000000"/>
                </a:solidFill>
                <a:latin typeface="Consolas" panose="020B0609020204030204" pitchFamily="49" charset="0"/>
              </a:rPr>
              <a:t> element</a:t>
            </a:r>
          </a:p>
          <a:p>
            <a:r>
              <a:rPr lang="en-IN" sz="16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1600" b="1">
                <a:solidFill>
                  <a:srgbClr val="0000FF"/>
                </a:solidFill>
                <a:latin typeface="Consolas" panose="020B0609020204030204" pitchFamily="49" charset="0"/>
              </a:rPr>
              <a:t>def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err="1">
                <a:solidFill>
                  <a:srgbClr val="FF00FF"/>
                </a:solidFill>
                <a:latin typeface="Consolas" panose="020B0609020204030204" pitchFamily="49" charset="0"/>
              </a:rPr>
              <a:t>sum_using_builtin_method</a:t>
            </a:r>
            <a:r>
              <a:rPr lang="en-US" sz="1600" b="1">
                <a:solidFill>
                  <a:srgbClr val="000080"/>
                </a:solidFill>
                <a:latin typeface="Consolas" panose="020B0609020204030204" pitchFamily="49" charset="0"/>
              </a:rPr>
              <a:t>():</a:t>
            </a:r>
            <a:endParaRPr lang="en-US" sz="16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IN" sz="16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IN" sz="1600" err="1">
                <a:solidFill>
                  <a:srgbClr val="000000"/>
                </a:solidFill>
                <a:latin typeface="Consolas" panose="020B0609020204030204" pitchFamily="49" charset="0"/>
              </a:rPr>
              <a:t>sum_array</a:t>
            </a:r>
            <a:r>
              <a:rPr lang="en-IN" sz="16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IN" sz="1600" b="1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en-IN" sz="16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IN" sz="1600" b="1">
                <a:solidFill>
                  <a:srgbClr val="880088"/>
                </a:solidFill>
                <a:latin typeface="Consolas" panose="020B0609020204030204" pitchFamily="49" charset="0"/>
              </a:rPr>
              <a:t>sum</a:t>
            </a:r>
            <a:r>
              <a:rPr lang="en-IN" sz="1600" b="1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IN" sz="1600">
                <a:solidFill>
                  <a:srgbClr val="000000"/>
                </a:solidFill>
                <a:latin typeface="Consolas" panose="020B0609020204030204" pitchFamily="49" charset="0"/>
              </a:rPr>
              <a:t>array</a:t>
            </a:r>
            <a:r>
              <a:rPr lang="en-IN" sz="1600" b="1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endParaRPr lang="en-IN" sz="16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IN" sz="16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IN" sz="1600" b="1">
                <a:solidFill>
                  <a:srgbClr val="0000FF"/>
                </a:solidFill>
                <a:latin typeface="Consolas" panose="020B0609020204030204" pitchFamily="49" charset="0"/>
              </a:rPr>
              <a:t>def</a:t>
            </a:r>
            <a:r>
              <a:rPr lang="en-IN" sz="16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IN" sz="1600" err="1">
                <a:solidFill>
                  <a:srgbClr val="FF00FF"/>
                </a:solidFill>
                <a:latin typeface="Consolas" panose="020B0609020204030204" pitchFamily="49" charset="0"/>
              </a:rPr>
              <a:t>sum_using_numpy</a:t>
            </a:r>
            <a:r>
              <a:rPr lang="en-IN" sz="1600" b="1">
                <a:solidFill>
                  <a:srgbClr val="000080"/>
                </a:solidFill>
                <a:latin typeface="Consolas" panose="020B0609020204030204" pitchFamily="49" charset="0"/>
              </a:rPr>
              <a:t>():</a:t>
            </a:r>
            <a:endParaRPr lang="en-IN" sz="16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600" err="1">
                <a:solidFill>
                  <a:srgbClr val="000000"/>
                </a:solidFill>
                <a:latin typeface="Consolas" panose="020B0609020204030204" pitchFamily="49" charset="0"/>
              </a:rPr>
              <a:t>sum_array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b="1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err="1">
                <a:solidFill>
                  <a:srgbClr val="000000"/>
                </a:solidFill>
                <a:latin typeface="Consolas" panose="020B0609020204030204" pitchFamily="49" charset="0"/>
              </a:rPr>
              <a:t>np</a:t>
            </a:r>
            <a:r>
              <a:rPr lang="en-US" sz="1600" b="1" err="1">
                <a:solidFill>
                  <a:srgbClr val="000080"/>
                </a:solidFill>
                <a:latin typeface="Consolas" panose="020B0609020204030204" pitchFamily="49" charset="0"/>
              </a:rPr>
              <a:t>.</a:t>
            </a:r>
            <a:r>
              <a:rPr lang="en-US" sz="1600" b="1" err="1">
                <a:solidFill>
                  <a:srgbClr val="880088"/>
                </a:solidFill>
                <a:latin typeface="Consolas" panose="020B0609020204030204" pitchFamily="49" charset="0"/>
              </a:rPr>
              <a:t>sum</a:t>
            </a:r>
            <a:r>
              <a:rPr lang="en-US" sz="1600" b="1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array</a:t>
            </a:r>
            <a:r>
              <a:rPr lang="en-US" sz="1600" b="1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endParaRPr lang="en-US" sz="16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IN" sz="16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IN" sz="1600" err="1">
                <a:solidFill>
                  <a:srgbClr val="000000"/>
                </a:solidFill>
                <a:latin typeface="Consolas" panose="020B0609020204030204" pitchFamily="49" charset="0"/>
              </a:rPr>
              <a:t>time_forloop</a:t>
            </a:r>
            <a:r>
              <a:rPr lang="en-IN" sz="16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IN" sz="1600" b="1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en-IN" sz="1600">
                <a:solidFill>
                  <a:srgbClr val="000000"/>
                </a:solidFill>
                <a:latin typeface="Consolas" panose="020B0609020204030204" pitchFamily="49" charset="0"/>
              </a:rPr>
              <a:t> Timer</a:t>
            </a:r>
            <a:r>
              <a:rPr lang="en-IN" sz="1600" b="1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IN" sz="1600" err="1">
                <a:solidFill>
                  <a:srgbClr val="000000"/>
                </a:solidFill>
                <a:latin typeface="Consolas" panose="020B0609020204030204" pitchFamily="49" charset="0"/>
              </a:rPr>
              <a:t>sum_using_forloop</a:t>
            </a:r>
            <a:r>
              <a:rPr lang="en-IN" sz="1600" b="1">
                <a:solidFill>
                  <a:srgbClr val="000080"/>
                </a:solidFill>
                <a:latin typeface="Consolas" panose="020B0609020204030204" pitchFamily="49" charset="0"/>
              </a:rPr>
              <a:t>).</a:t>
            </a:r>
            <a:r>
              <a:rPr lang="en-IN" sz="1600" err="1">
                <a:solidFill>
                  <a:srgbClr val="000000"/>
                </a:solidFill>
                <a:latin typeface="Consolas" panose="020B0609020204030204" pitchFamily="49" charset="0"/>
              </a:rPr>
              <a:t>timeit</a:t>
            </a:r>
            <a:r>
              <a:rPr lang="en-IN" sz="1600" b="1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IN" sz="160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IN" sz="1600" b="1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endParaRPr lang="en-IN" sz="16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err="1">
                <a:solidFill>
                  <a:srgbClr val="000000"/>
                </a:solidFill>
                <a:latin typeface="Consolas" panose="020B0609020204030204" pitchFamily="49" charset="0"/>
              </a:rPr>
              <a:t>time_builtin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b="1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 Timer</a:t>
            </a:r>
            <a:r>
              <a:rPr lang="en-US" sz="1600" b="1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US" sz="1600" err="1">
                <a:solidFill>
                  <a:srgbClr val="000000"/>
                </a:solidFill>
                <a:latin typeface="Consolas" panose="020B0609020204030204" pitchFamily="49" charset="0"/>
              </a:rPr>
              <a:t>sum_using_builtin_method</a:t>
            </a:r>
            <a:r>
              <a:rPr lang="en-US" sz="1600" b="1">
                <a:solidFill>
                  <a:srgbClr val="000080"/>
                </a:solidFill>
                <a:latin typeface="Consolas" panose="020B0609020204030204" pitchFamily="49" charset="0"/>
              </a:rPr>
              <a:t>).</a:t>
            </a:r>
            <a:r>
              <a:rPr lang="en-US" sz="1600" err="1">
                <a:solidFill>
                  <a:srgbClr val="000000"/>
                </a:solidFill>
                <a:latin typeface="Consolas" panose="020B0609020204030204" pitchFamily="49" charset="0"/>
              </a:rPr>
              <a:t>timeit</a:t>
            </a:r>
            <a:r>
              <a:rPr lang="en-US" sz="1600" b="1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US" sz="160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sz="1600" b="1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endParaRPr lang="en-US" sz="16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err="1">
                <a:solidFill>
                  <a:srgbClr val="000000"/>
                </a:solidFill>
                <a:latin typeface="Consolas" panose="020B0609020204030204" pitchFamily="49" charset="0"/>
              </a:rPr>
              <a:t>time_numpy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b="1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 Timer</a:t>
            </a:r>
            <a:r>
              <a:rPr lang="en-US" sz="1600" b="1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US" sz="1600" err="1">
                <a:solidFill>
                  <a:srgbClr val="000000"/>
                </a:solidFill>
                <a:latin typeface="Consolas" panose="020B0609020204030204" pitchFamily="49" charset="0"/>
              </a:rPr>
              <a:t>sum_using_numpy</a:t>
            </a:r>
            <a:r>
              <a:rPr lang="en-US" sz="1600" b="1">
                <a:solidFill>
                  <a:srgbClr val="000080"/>
                </a:solidFill>
                <a:latin typeface="Consolas" panose="020B0609020204030204" pitchFamily="49" charset="0"/>
              </a:rPr>
              <a:t>).</a:t>
            </a:r>
            <a:r>
              <a:rPr lang="en-US" sz="1600" err="1">
                <a:solidFill>
                  <a:srgbClr val="000000"/>
                </a:solidFill>
                <a:latin typeface="Consolas" panose="020B0609020204030204" pitchFamily="49" charset="0"/>
              </a:rPr>
              <a:t>timeit</a:t>
            </a:r>
            <a:r>
              <a:rPr lang="en-US" sz="1600" b="1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US" sz="160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sz="1600" b="1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endParaRPr lang="en-US" sz="16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IN" sz="16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1600" b="1">
                <a:solidFill>
                  <a:srgbClr val="880088"/>
                </a:solidFill>
                <a:latin typeface="Consolas" panose="020B0609020204030204" pitchFamily="49" charset="0"/>
              </a:rPr>
              <a:t>print</a:t>
            </a:r>
            <a:r>
              <a:rPr lang="en-US" sz="1600" b="1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US" sz="1600">
                <a:solidFill>
                  <a:srgbClr val="808080"/>
                </a:solidFill>
                <a:latin typeface="Consolas" panose="020B0609020204030204" pitchFamily="49" charset="0"/>
              </a:rPr>
              <a:t>"Summing elements takes %0.9f units using for loop"</a:t>
            </a:r>
            <a:r>
              <a:rPr lang="en-US" sz="1600" b="1">
                <a:solidFill>
                  <a:srgbClr val="000080"/>
                </a:solidFill>
                <a:latin typeface="Consolas" panose="020B0609020204030204" pitchFamily="49" charset="0"/>
              </a:rPr>
              <a:t>%</a:t>
            </a:r>
            <a:r>
              <a:rPr lang="en-US" sz="1600" err="1">
                <a:solidFill>
                  <a:srgbClr val="000000"/>
                </a:solidFill>
                <a:latin typeface="Consolas" panose="020B0609020204030204" pitchFamily="49" charset="0"/>
              </a:rPr>
              <a:t>time_forloop</a:t>
            </a:r>
            <a:r>
              <a:rPr lang="en-US" sz="1600" b="1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endParaRPr lang="en-US" sz="16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b="1">
                <a:solidFill>
                  <a:srgbClr val="880088"/>
                </a:solidFill>
                <a:latin typeface="Consolas" panose="020B0609020204030204" pitchFamily="49" charset="0"/>
              </a:rPr>
              <a:t>print</a:t>
            </a:r>
            <a:r>
              <a:rPr lang="en-US" sz="1600" b="1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US" sz="1600">
                <a:solidFill>
                  <a:srgbClr val="808080"/>
                </a:solidFill>
                <a:latin typeface="Consolas" panose="020B0609020204030204" pitchFamily="49" charset="0"/>
              </a:rPr>
              <a:t>"Summing elements takes %0.9f units using </a:t>
            </a:r>
            <a:r>
              <a:rPr lang="en-US" sz="1600" err="1">
                <a:solidFill>
                  <a:srgbClr val="808080"/>
                </a:solidFill>
                <a:latin typeface="Consolas" panose="020B0609020204030204" pitchFamily="49" charset="0"/>
              </a:rPr>
              <a:t>builtin</a:t>
            </a:r>
            <a:r>
              <a:rPr lang="en-US" sz="1600">
                <a:solidFill>
                  <a:srgbClr val="808080"/>
                </a:solidFill>
                <a:latin typeface="Consolas" panose="020B0609020204030204" pitchFamily="49" charset="0"/>
              </a:rPr>
              <a:t> method"</a:t>
            </a:r>
            <a:r>
              <a:rPr lang="en-US" sz="1600" b="1">
                <a:solidFill>
                  <a:srgbClr val="000080"/>
                </a:solidFill>
                <a:latin typeface="Consolas" panose="020B0609020204030204" pitchFamily="49" charset="0"/>
              </a:rPr>
              <a:t>%</a:t>
            </a:r>
            <a:r>
              <a:rPr lang="en-US" sz="1600" err="1">
                <a:solidFill>
                  <a:srgbClr val="000000"/>
                </a:solidFill>
                <a:latin typeface="Consolas" panose="020B0609020204030204" pitchFamily="49" charset="0"/>
              </a:rPr>
              <a:t>time_builtin</a:t>
            </a:r>
            <a:r>
              <a:rPr lang="en-US" sz="1600" b="1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endParaRPr lang="en-US" sz="16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b="1">
                <a:solidFill>
                  <a:srgbClr val="880088"/>
                </a:solidFill>
                <a:latin typeface="Consolas" panose="020B0609020204030204" pitchFamily="49" charset="0"/>
              </a:rPr>
              <a:t>print</a:t>
            </a:r>
            <a:r>
              <a:rPr lang="en-US" sz="1600" b="1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US" sz="1600">
                <a:solidFill>
                  <a:srgbClr val="808080"/>
                </a:solidFill>
                <a:latin typeface="Consolas" panose="020B0609020204030204" pitchFamily="49" charset="0"/>
              </a:rPr>
              <a:t>"Summing elements takes %0.9f units using </a:t>
            </a:r>
            <a:r>
              <a:rPr lang="en-US" sz="1600" err="1">
                <a:solidFill>
                  <a:srgbClr val="808080"/>
                </a:solidFill>
                <a:latin typeface="Consolas" panose="020B0609020204030204" pitchFamily="49" charset="0"/>
              </a:rPr>
              <a:t>numpy</a:t>
            </a:r>
            <a:r>
              <a:rPr lang="en-US" sz="1600">
                <a:solidFill>
                  <a:srgbClr val="808080"/>
                </a:solidFill>
                <a:latin typeface="Consolas" panose="020B0609020204030204" pitchFamily="49" charset="0"/>
              </a:rPr>
              <a:t>"</a:t>
            </a:r>
            <a:r>
              <a:rPr lang="en-US" sz="1600" b="1">
                <a:solidFill>
                  <a:srgbClr val="000080"/>
                </a:solidFill>
                <a:latin typeface="Consolas" panose="020B0609020204030204" pitchFamily="49" charset="0"/>
              </a:rPr>
              <a:t>%</a:t>
            </a:r>
            <a:r>
              <a:rPr lang="en-US" sz="1600" err="1">
                <a:solidFill>
                  <a:srgbClr val="000000"/>
                </a:solidFill>
                <a:latin typeface="Consolas" panose="020B0609020204030204" pitchFamily="49" charset="0"/>
              </a:rPr>
              <a:t>time_numpy</a:t>
            </a:r>
            <a:r>
              <a:rPr lang="en-US" sz="1600" b="1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endParaRPr lang="en-IN" sz="160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30ED40-9CA5-E237-4B91-AEC9E02CBE79}"/>
              </a:ext>
            </a:extLst>
          </p:cNvPr>
          <p:cNvSpPr/>
          <p:nvPr/>
        </p:nvSpPr>
        <p:spPr>
          <a:xfrm>
            <a:off x="195210" y="5686270"/>
            <a:ext cx="8753580" cy="8309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Summing elements takes </a:t>
            </a:r>
            <a:r>
              <a:rPr lang="en-US" sz="1600">
                <a:solidFill>
                  <a:srgbClr val="FF0000"/>
                </a:solidFill>
                <a:latin typeface="Consolas" panose="020B0609020204030204" pitchFamily="49" charset="0"/>
              </a:rPr>
              <a:t>0.011534100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 units using </a:t>
            </a:r>
            <a:r>
              <a:rPr lang="en-US" sz="1600" b="1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 loop</a:t>
            </a:r>
          </a:p>
          <a:p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Summing elements takes </a:t>
            </a:r>
            <a:r>
              <a:rPr lang="en-US" sz="1600">
                <a:solidFill>
                  <a:srgbClr val="FF0000"/>
                </a:solidFill>
                <a:latin typeface="Consolas" panose="020B0609020204030204" pitchFamily="49" charset="0"/>
              </a:rPr>
              <a:t>0.009140500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 units using </a:t>
            </a:r>
            <a:r>
              <a:rPr lang="en-US" sz="1600" err="1">
                <a:solidFill>
                  <a:srgbClr val="000000"/>
                </a:solidFill>
                <a:latin typeface="Consolas" panose="020B0609020204030204" pitchFamily="49" charset="0"/>
              </a:rPr>
              <a:t>builtin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 method</a:t>
            </a:r>
          </a:p>
          <a:p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Summing elements takes </a:t>
            </a:r>
            <a:r>
              <a:rPr lang="en-US" sz="1600">
                <a:solidFill>
                  <a:srgbClr val="FF0000"/>
                </a:solidFill>
                <a:latin typeface="Consolas" panose="020B0609020204030204" pitchFamily="49" charset="0"/>
              </a:rPr>
              <a:t>0.000154900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 units using </a:t>
            </a:r>
            <a:r>
              <a:rPr lang="en-US" sz="1600" err="1">
                <a:solidFill>
                  <a:srgbClr val="000000"/>
                </a:solidFill>
                <a:latin typeface="Consolas" panose="020B0609020204030204" pitchFamily="49" charset="0"/>
              </a:rPr>
              <a:t>numpy</a:t>
            </a:r>
            <a:endParaRPr lang="en-IN" sz="160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0031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306122-3246-C848-907E-096DCAE6EF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Vectorization: some notes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29177A-3AD5-144F-BFC3-E4445AED3A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80653" y="1024580"/>
            <a:ext cx="8768137" cy="1566220"/>
          </a:xfrm>
        </p:spPr>
        <p:txBody>
          <a:bodyPr/>
          <a:lstStyle/>
          <a:p>
            <a:pPr marL="0" indent="0">
              <a:buNone/>
            </a:pPr>
            <a:r>
              <a:rPr lang="en-US" sz="16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Exercises</a:t>
            </a:r>
            <a:r>
              <a:rPr lang="en-US" sz="16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Compare the execution time between explicit codes with loops and NumPy for</a:t>
            </a:r>
          </a:p>
          <a:p>
            <a:pPr marL="714375"/>
            <a:r>
              <a:rPr lang="en-US" sz="16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Max, Min, Mean</a:t>
            </a:r>
            <a:endParaRPr lang="en-US" sz="1600" b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714375"/>
            <a:r>
              <a:rPr lang="en-US" sz="1600" b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Dot product of matrices</a:t>
            </a:r>
          </a:p>
          <a:p>
            <a:pPr marL="714375"/>
            <a:r>
              <a:rPr lang="en-US" sz="1600" b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Matrix multiplication</a:t>
            </a:r>
          </a:p>
          <a:p>
            <a:pPr marL="714375"/>
            <a:r>
              <a:rPr lang="en-US" sz="1600" b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Element Wise Product in Matrix</a:t>
            </a:r>
          </a:p>
          <a:p>
            <a:endParaRPr lang="en-US" sz="1600" b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sz="1600" b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4733E36-0266-FEF8-EEDD-4E4653FA5B71}"/>
              </a:ext>
            </a:extLst>
          </p:cNvPr>
          <p:cNvSpPr txBox="1">
            <a:spLocks/>
          </p:cNvSpPr>
          <p:nvPr/>
        </p:nvSpPr>
        <p:spPr bwMode="auto">
          <a:xfrm>
            <a:off x="187931" y="2787267"/>
            <a:ext cx="8768137" cy="965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 better interpretation of “vectorization”:</a:t>
            </a:r>
          </a:p>
          <a:p>
            <a:r>
              <a:rPr lang="en-US" sz="16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If we’re doing the same operation on many numbers, we can “vectorize” the operation</a:t>
            </a:r>
          </a:p>
          <a:p>
            <a:r>
              <a:rPr lang="en-US" sz="16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i.e. take advantage of this homogeneity of data and operation</a:t>
            </a:r>
          </a:p>
          <a:p>
            <a:pPr marL="0" indent="0">
              <a:buFont typeface="Arial" charset="0"/>
              <a:buNone/>
            </a:pPr>
            <a:endParaRPr lang="en-US" sz="160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D5BFBFE-9003-3358-51A0-D14555D17F39}"/>
              </a:ext>
            </a:extLst>
          </p:cNvPr>
          <p:cNvSpPr txBox="1">
            <a:spLocks/>
          </p:cNvSpPr>
          <p:nvPr/>
        </p:nvSpPr>
        <p:spPr bwMode="auto">
          <a:xfrm>
            <a:off x="180652" y="3930267"/>
            <a:ext cx="8768137" cy="23562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There are at least three possible meanings:</a:t>
            </a:r>
          </a:p>
          <a:p>
            <a:pPr>
              <a:buFont typeface="+mj-lt"/>
              <a:buAutoNum type="arabicPeriod"/>
            </a:pPr>
            <a:r>
              <a:rPr lang="en-IN" sz="1600" b="1" i="0">
                <a:solidFill>
                  <a:srgbClr val="202020"/>
                </a:solidFill>
                <a:effectLst/>
                <a:latin typeface="+mn-lt"/>
              </a:rPr>
              <a:t>API design: </a:t>
            </a:r>
            <a:r>
              <a:rPr lang="en-US" sz="160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A vectorized </a:t>
            </a:r>
            <a:r>
              <a:rPr lang="en-US" sz="1600" b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en-US" sz="160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pplication </a:t>
            </a:r>
            <a:r>
              <a:rPr lang="en-US" sz="1600" b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P</a:t>
            </a:r>
            <a:r>
              <a:rPr lang="en-US" sz="160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rocess </a:t>
            </a:r>
            <a:r>
              <a:rPr lang="en-US" sz="1600" b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sz="160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nterface (API) is designed to work on homogeneous arrays of data at once, instead of item by item in a for loop. This is </a:t>
            </a:r>
            <a:r>
              <a:rPr lang="en-US" sz="1600" i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orthogonal</a:t>
            </a:r>
            <a:r>
              <a:rPr lang="en-US" sz="160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to performance.</a:t>
            </a:r>
          </a:p>
          <a:p>
            <a:pPr algn="l">
              <a:buFont typeface="+mj-lt"/>
              <a:buAutoNum type="arabicPeriod"/>
            </a:pPr>
            <a:r>
              <a:rPr lang="en-US" sz="1600" b="1" i="0">
                <a:solidFill>
                  <a:srgbClr val="202020"/>
                </a:solidFill>
                <a:effectLst/>
                <a:latin typeface="+mn-lt"/>
              </a:rPr>
              <a:t>A batch operation implemented in a fast language:</a:t>
            </a:r>
            <a:r>
              <a:rPr lang="en-US" sz="1600" b="0" i="0">
                <a:solidFill>
                  <a:srgbClr val="202020"/>
                </a:solidFill>
                <a:effectLst/>
                <a:latin typeface="+mn-lt"/>
              </a:rPr>
              <a:t> This is a Python-specific meaning, and does have a performance implication. By doing all that work in C or Rust, you can avoid calling into slow Python.</a:t>
            </a:r>
          </a:p>
          <a:p>
            <a:pPr algn="l">
              <a:buFont typeface="+mj-lt"/>
              <a:buAutoNum type="arabicPeriod"/>
            </a:pPr>
            <a:r>
              <a:rPr lang="en-US" sz="1600" b="1" i="0">
                <a:solidFill>
                  <a:srgbClr val="202020"/>
                </a:solidFill>
                <a:effectLst/>
                <a:latin typeface="+mn-lt"/>
              </a:rPr>
              <a:t>An operation that takes advantage of specific CPU features:</a:t>
            </a:r>
            <a:r>
              <a:rPr lang="en-US" sz="1600" b="0" i="0">
                <a:solidFill>
                  <a:srgbClr val="202020"/>
                </a:solidFill>
                <a:effectLst/>
                <a:latin typeface="+mn-lt"/>
              </a:rPr>
              <a:t> As we’ll see later on, CPUs have specialized support for doing the same operation on multiple data elements.</a:t>
            </a:r>
          </a:p>
        </p:txBody>
      </p:sp>
    </p:spTree>
    <p:extLst>
      <p:ext uri="{BB962C8B-B14F-4D97-AF65-F5344CB8AC3E}">
        <p14:creationId xmlns:p14="http://schemas.microsoft.com/office/powerpoint/2010/main" val="2182877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  <p:bldP spid="5" grpId="0" uiExpand="1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306122-3246-C848-907E-096DCAE6E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654" y="202990"/>
            <a:ext cx="7725096" cy="554587"/>
          </a:xfrm>
        </p:spPr>
        <p:txBody>
          <a:bodyPr/>
          <a:lstStyle/>
          <a:p>
            <a:r>
              <a:rPr lang="en-US"/>
              <a:t>How vectorization improves performance?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D5BFBFE-9003-3358-51A0-D14555D17F39}"/>
              </a:ext>
            </a:extLst>
          </p:cNvPr>
          <p:cNvSpPr txBox="1">
            <a:spLocks/>
          </p:cNvSpPr>
          <p:nvPr/>
        </p:nvSpPr>
        <p:spPr bwMode="auto">
          <a:xfrm>
            <a:off x="135089" y="1070086"/>
            <a:ext cx="6075211" cy="55849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+mj-lt"/>
              <a:buAutoNum type="arabicPeriod"/>
            </a:pPr>
            <a:r>
              <a:rPr lang="en-US" sz="1600" b="1" i="0">
                <a:solidFill>
                  <a:srgbClr val="202020"/>
                </a:solidFill>
                <a:effectLst/>
                <a:latin typeface="+mn-lt"/>
              </a:rPr>
              <a:t>Reducing CPU instructions</a:t>
            </a:r>
          </a:p>
          <a:p>
            <a:pPr marL="361950" lvl="1"/>
            <a:r>
              <a:rPr lang="en-US" sz="1600" i="0" err="1">
                <a:solidFill>
                  <a:srgbClr val="202020"/>
                </a:solidFill>
                <a:effectLst/>
                <a:latin typeface="+mn-lt"/>
              </a:rPr>
              <a:t>CPython</a:t>
            </a:r>
            <a:r>
              <a:rPr lang="en-US" sz="1600" i="0">
                <a:solidFill>
                  <a:srgbClr val="202020"/>
                </a:solidFill>
                <a:effectLst/>
                <a:latin typeface="+mn-lt"/>
              </a:rPr>
              <a:t> doesn’t know it’s dealing with a list of floating-point numbers; from its perspective, it’s an array of </a:t>
            </a:r>
            <a:r>
              <a:rPr lang="en-US" sz="1600" i="0" err="1">
                <a:solidFill>
                  <a:srgbClr val="202020"/>
                </a:solidFill>
                <a:effectLst/>
                <a:latin typeface="+mn-lt"/>
              </a:rPr>
              <a:t>PyObject</a:t>
            </a:r>
            <a:r>
              <a:rPr lang="en-US" sz="1600" i="0">
                <a:solidFill>
                  <a:srgbClr val="202020"/>
                </a:solidFill>
                <a:effectLst/>
                <a:latin typeface="+mn-lt"/>
              </a:rPr>
              <a:t>* pointers. </a:t>
            </a:r>
          </a:p>
          <a:p>
            <a:pPr marL="361950" lvl="1"/>
            <a:r>
              <a:rPr lang="en-US" sz="1600" i="0">
                <a:solidFill>
                  <a:srgbClr val="202020"/>
                </a:solidFill>
                <a:effectLst/>
                <a:latin typeface="+mn-lt"/>
              </a:rPr>
              <a:t>That means the interpreter can’t just use the CPU’s floating-point addition instructions: it has to refer to the </a:t>
            </a:r>
            <a:r>
              <a:rPr lang="en-US" sz="1600" i="0" err="1">
                <a:solidFill>
                  <a:srgbClr val="202020"/>
                </a:solidFill>
                <a:effectLst/>
                <a:latin typeface="+mn-lt"/>
              </a:rPr>
              <a:t>PyObject</a:t>
            </a:r>
            <a:r>
              <a:rPr lang="en-US" sz="1600" i="0">
                <a:solidFill>
                  <a:srgbClr val="202020"/>
                </a:solidFill>
                <a:effectLst/>
                <a:latin typeface="+mn-lt"/>
              </a:rPr>
              <a:t>* and look up its addition function, and then it has to extract the floating-point number from both objects, and then it has to allocate a new </a:t>
            </a:r>
            <a:r>
              <a:rPr lang="en-US" sz="1600" i="0" err="1">
                <a:solidFill>
                  <a:srgbClr val="202020"/>
                </a:solidFill>
                <a:effectLst/>
                <a:latin typeface="+mn-lt"/>
              </a:rPr>
              <a:t>PyObject</a:t>
            </a:r>
            <a:r>
              <a:rPr lang="en-US" sz="1600" i="0">
                <a:solidFill>
                  <a:srgbClr val="202020"/>
                </a:solidFill>
                <a:effectLst/>
                <a:latin typeface="+mn-lt"/>
              </a:rPr>
              <a:t>*, and so on and so forth.</a:t>
            </a:r>
          </a:p>
          <a:p>
            <a:pPr algn="l">
              <a:buFont typeface="+mj-lt"/>
              <a:buAutoNum type="arabicPeriod"/>
            </a:pPr>
            <a:r>
              <a:rPr lang="en-US" sz="1600" b="1" i="0">
                <a:solidFill>
                  <a:srgbClr val="202020"/>
                </a:solidFill>
                <a:effectLst/>
                <a:latin typeface="+mn-lt"/>
              </a:rPr>
              <a:t>Reducing memory reads </a:t>
            </a:r>
          </a:p>
          <a:p>
            <a:pPr marL="361950" lvl="1"/>
            <a:r>
              <a:rPr lang="en-US" sz="1600" i="0">
                <a:solidFill>
                  <a:srgbClr val="202020"/>
                </a:solidFill>
                <a:effectLst/>
                <a:latin typeface="+mn-lt"/>
              </a:rPr>
              <a:t>In </a:t>
            </a:r>
            <a:r>
              <a:rPr lang="en-US" sz="1600" i="0" err="1">
                <a:solidFill>
                  <a:srgbClr val="202020"/>
                </a:solidFill>
                <a:effectLst/>
                <a:latin typeface="+mn-lt"/>
              </a:rPr>
              <a:t>CPython’s</a:t>
            </a:r>
            <a:r>
              <a:rPr lang="en-US" sz="1600" i="0">
                <a:solidFill>
                  <a:srgbClr val="202020"/>
                </a:solidFill>
                <a:effectLst/>
                <a:latin typeface="+mn-lt"/>
              </a:rPr>
              <a:t> case, the list of numbers stores </a:t>
            </a:r>
            <a:r>
              <a:rPr lang="en-US" sz="1600" i="0" err="1">
                <a:solidFill>
                  <a:srgbClr val="202020"/>
                </a:solidFill>
                <a:effectLst/>
                <a:latin typeface="+mn-lt"/>
              </a:rPr>
              <a:t>PyObject</a:t>
            </a:r>
            <a:r>
              <a:rPr lang="en-US" sz="1600" i="0">
                <a:solidFill>
                  <a:srgbClr val="202020"/>
                </a:solidFill>
                <a:effectLst/>
                <a:latin typeface="+mn-lt"/>
              </a:rPr>
              <a:t>*, which means the actual number is elsewhere in memory.</a:t>
            </a:r>
          </a:p>
          <a:p>
            <a:pPr marL="361950" lvl="1"/>
            <a:r>
              <a:rPr lang="en-US" sz="1600" i="0">
                <a:solidFill>
                  <a:srgbClr val="202020"/>
                </a:solidFill>
                <a:effectLst/>
                <a:latin typeface="+mn-lt"/>
              </a:rPr>
              <a:t>In contrast, NumPy stores the floating-point numbers directly in the array.</a:t>
            </a:r>
          </a:p>
          <a:p>
            <a:pPr marL="361950" lvl="1"/>
            <a:r>
              <a:rPr lang="en-US" sz="1600" i="0">
                <a:solidFill>
                  <a:srgbClr val="202020"/>
                </a:solidFill>
                <a:effectLst/>
                <a:latin typeface="+mn-lt"/>
              </a:rPr>
              <a:t>Reading RAM is way slower than running a CPU instruction</a:t>
            </a:r>
          </a:p>
          <a:p>
            <a:pPr algn="l">
              <a:buFont typeface="+mj-lt"/>
              <a:buAutoNum type="arabicPeriod"/>
            </a:pPr>
            <a:r>
              <a:rPr lang="en-US" sz="1600" b="1" i="0">
                <a:solidFill>
                  <a:srgbClr val="202020"/>
                </a:solidFill>
                <a:effectLst/>
                <a:latin typeface="+mn-lt"/>
              </a:rPr>
              <a:t>Parallelism with SIMD</a:t>
            </a:r>
          </a:p>
          <a:p>
            <a:pPr marL="361950" lvl="1"/>
            <a:r>
              <a:rPr lang="en-US" sz="1600" i="0">
                <a:solidFill>
                  <a:srgbClr val="202020"/>
                </a:solidFill>
                <a:effectLst/>
                <a:latin typeface="+mn-lt"/>
              </a:rPr>
              <a:t>modern CPUs provide “SIMD” instructions: Single Instruction, Multiple Data.</a:t>
            </a:r>
          </a:p>
          <a:p>
            <a:pPr marL="361950" lvl="1"/>
            <a:r>
              <a:rPr lang="en-US" sz="1600" i="0">
                <a:solidFill>
                  <a:srgbClr val="202020"/>
                </a:solidFill>
                <a:effectLst/>
                <a:latin typeface="+mn-lt"/>
              </a:rPr>
              <a:t>Using a SIMD instruction, the CPU hardware can add multiple pairs simultaneously.</a:t>
            </a:r>
          </a:p>
          <a:p>
            <a:pPr marL="361950" lvl="1"/>
            <a:r>
              <a:rPr lang="en-US" sz="1600">
                <a:solidFill>
                  <a:srgbClr val="202020"/>
                </a:solidFill>
                <a:latin typeface="+mn-lt"/>
              </a:rPr>
              <a:t>Multithreading in CPUs and stream processing in GPUs also help.</a:t>
            </a:r>
            <a:endParaRPr lang="en-US" sz="1600" i="0">
              <a:solidFill>
                <a:srgbClr val="202020"/>
              </a:solidFill>
              <a:effectLst/>
              <a:latin typeface="+mn-lt"/>
            </a:endParaRPr>
          </a:p>
          <a:p>
            <a:pPr marL="400050" lvl="1" indent="0">
              <a:buNone/>
            </a:pPr>
            <a:endParaRPr lang="en-US" sz="1600" b="0" i="0">
              <a:solidFill>
                <a:srgbClr val="202020"/>
              </a:solidFill>
              <a:effectLst/>
              <a:latin typeface="+mn-lt"/>
            </a:endParaRP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E79CB8C9-F72E-936A-AA14-3417DF28D8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23294" y="3016071"/>
            <a:ext cx="6404175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9AE194B0-109E-78DF-2684-C493EA3838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3254737"/>
              </p:ext>
            </p:extLst>
          </p:nvPr>
        </p:nvGraphicFramePr>
        <p:xfrm>
          <a:off x="6210300" y="1563482"/>
          <a:ext cx="2844000" cy="143256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008000">
                  <a:extLst>
                    <a:ext uri="{9D8B030D-6E8A-4147-A177-3AD203B41FA5}">
                      <a16:colId xmlns:a16="http://schemas.microsoft.com/office/drawing/2014/main" val="59116779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2025208594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395695922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IN" sz="1400">
                          <a:effectLst/>
                        </a:rPr>
                        <a:t>Interpreter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400">
                          <a:effectLst/>
                        </a:rPr>
                        <a:t>Elapsed (s)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400">
                          <a:effectLst/>
                        </a:rPr>
                        <a:t>CPU instructions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5196163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 sz="1400">
                          <a:effectLst/>
                        </a:rPr>
                        <a:t>CPython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400">
                          <a:effectLst/>
                        </a:rPr>
                        <a:t>3.33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400">
                          <a:effectLst/>
                        </a:rPr>
                        <a:t>31,426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3465124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 sz="1400" err="1">
                          <a:effectLst/>
                        </a:rPr>
                        <a:t>PyPy</a:t>
                      </a:r>
                      <a:endParaRPr lang="en-IN" sz="140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400">
                          <a:effectLst/>
                        </a:rPr>
                        <a:t>0.18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400">
                          <a:effectLst/>
                        </a:rPr>
                        <a:t>1,280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4248602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 sz="1400">
                          <a:effectLst/>
                        </a:rPr>
                        <a:t>NumPy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400">
                          <a:effectLst/>
                        </a:rPr>
                        <a:t>0.08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400">
                          <a:effectLst/>
                        </a:rPr>
                        <a:t>162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47301235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17449FCA-3781-86CB-1311-CF9B968D0C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7389770"/>
              </p:ext>
            </p:extLst>
          </p:nvPr>
        </p:nvGraphicFramePr>
        <p:xfrm>
          <a:off x="6210300" y="3500438"/>
          <a:ext cx="2844000" cy="121920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061760">
                  <a:extLst>
                    <a:ext uri="{9D8B030D-6E8A-4147-A177-3AD203B41FA5}">
                      <a16:colId xmlns:a16="http://schemas.microsoft.com/office/drawing/2014/main" val="59116779"/>
                    </a:ext>
                  </a:extLst>
                </a:gridCol>
                <a:gridCol w="1782240">
                  <a:extLst>
                    <a:ext uri="{9D8B030D-6E8A-4147-A177-3AD203B41FA5}">
                      <a16:colId xmlns:a16="http://schemas.microsoft.com/office/drawing/2014/main" val="202520859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IN" sz="1400">
                          <a:effectLst/>
                        </a:rPr>
                        <a:t>Interpreter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400">
                          <a:effectLst/>
                        </a:rPr>
                        <a:t>Peak memory (MiB)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5196163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 sz="1400" err="1">
                          <a:effectLst/>
                        </a:rPr>
                        <a:t>CPython</a:t>
                      </a:r>
                      <a:endParaRPr lang="en-IN" sz="140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400">
                          <a:effectLst/>
                        </a:rPr>
                        <a:t>2,327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3465124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 sz="1400" err="1">
                          <a:effectLst/>
                        </a:rPr>
                        <a:t>PyPy</a:t>
                      </a:r>
                      <a:endParaRPr lang="en-IN" sz="140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400">
                          <a:effectLst/>
                        </a:rPr>
                        <a:t>535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4248602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 sz="1400">
                          <a:effectLst/>
                        </a:rPr>
                        <a:t>NumPy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400">
                          <a:effectLst/>
                        </a:rPr>
                        <a:t>483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47301235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1C0F8637-E5FE-4688-5627-DFBA8DBE19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7701319"/>
              </p:ext>
            </p:extLst>
          </p:nvPr>
        </p:nvGraphicFramePr>
        <p:xfrm>
          <a:off x="6210300" y="5224034"/>
          <a:ext cx="2844000" cy="112776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008000">
                  <a:extLst>
                    <a:ext uri="{9D8B030D-6E8A-4147-A177-3AD203B41FA5}">
                      <a16:colId xmlns:a16="http://schemas.microsoft.com/office/drawing/2014/main" val="59116779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2025208594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395695922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IN" sz="1400">
                          <a:effectLst/>
                        </a:rPr>
                        <a:t>Interpreter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400">
                          <a:effectLst/>
                        </a:rPr>
                        <a:t>Elapsed (s)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400">
                          <a:effectLst/>
                        </a:rPr>
                        <a:t>CPU instructions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5196163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 sz="14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 SIMD</a:t>
                      </a:r>
                      <a:endParaRPr lang="en-IN" sz="140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400">
                          <a:effectLst/>
                        </a:rPr>
                        <a:t>5.3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400">
                          <a:effectLst/>
                        </a:rPr>
                        <a:t>1,623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3465124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 sz="1400">
                          <a:effectLst/>
                        </a:rPr>
                        <a:t>SIMD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400">
                          <a:effectLst/>
                        </a:rPr>
                        <a:t>3.6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400">
                          <a:effectLst/>
                        </a:rPr>
                        <a:t>1,100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42486024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C524F807-FE7A-0CFD-C33F-32C344DA8FFB}"/>
              </a:ext>
            </a:extLst>
          </p:cNvPr>
          <p:cNvSpPr txBox="1"/>
          <p:nvPr/>
        </p:nvSpPr>
        <p:spPr>
          <a:xfrm>
            <a:off x="266699" y="6599430"/>
            <a:ext cx="7115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200">
                <a:solidFill>
                  <a:schemeClr val="bg1"/>
                </a:solidFill>
              </a:rPr>
              <a:t>https://pythonspeed.com/articles/vectorization-python/</a:t>
            </a:r>
          </a:p>
        </p:txBody>
      </p:sp>
    </p:spTree>
    <p:extLst>
      <p:ext uri="{BB962C8B-B14F-4D97-AF65-F5344CB8AC3E}">
        <p14:creationId xmlns:p14="http://schemas.microsoft.com/office/powerpoint/2010/main" val="3369735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bldLvl="5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E4E3C2-DCE6-60BE-CB83-2FFC56D5B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Trapezoidal rule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E518F27-A5E5-5CE8-FAB6-4762BEEED125}"/>
                  </a:ext>
                </a:extLst>
              </p:cNvPr>
              <p:cNvSpPr txBox="1"/>
              <p:nvPr/>
            </p:nvSpPr>
            <p:spPr>
              <a:xfrm>
                <a:off x="55514" y="1150172"/>
                <a:ext cx="213359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IN" sz="18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≈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/>
                  <a:t> 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E518F27-A5E5-5CE8-FAB6-4762BEEED1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14" y="1150172"/>
                <a:ext cx="2133599" cy="369332"/>
              </a:xfrm>
              <a:prstGeom prst="rect">
                <a:avLst/>
              </a:prstGeom>
              <a:blipFill>
                <a:blip r:embed="rId2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2" name="TextBox 1031">
                <a:extLst>
                  <a:ext uri="{FF2B5EF4-FFF2-40B4-BE49-F238E27FC236}">
                    <a16:creationId xmlns:a16="http://schemas.microsoft.com/office/drawing/2014/main" id="{C3F21DDD-0F35-7631-7184-6FBD6FD66C15}"/>
                  </a:ext>
                </a:extLst>
              </p:cNvPr>
              <p:cNvSpPr txBox="1"/>
              <p:nvPr/>
            </p:nvSpPr>
            <p:spPr>
              <a:xfrm>
                <a:off x="56923" y="3752502"/>
                <a:ext cx="304287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1800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≈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032" name="TextBox 1031">
                <a:extLst>
                  <a:ext uri="{FF2B5EF4-FFF2-40B4-BE49-F238E27FC236}">
                    <a16:creationId xmlns:a16="http://schemas.microsoft.com/office/drawing/2014/main" id="{C3F21DDD-0F35-7631-7184-6FBD6FD66C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23" y="3752502"/>
                <a:ext cx="3042872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3" name="TextBox 1032">
                <a:extLst>
                  <a:ext uri="{FF2B5EF4-FFF2-40B4-BE49-F238E27FC236}">
                    <a16:creationId xmlns:a16="http://schemas.microsoft.com/office/drawing/2014/main" id="{BB30F437-F086-A497-3BEB-E2965EB0C823}"/>
                  </a:ext>
                </a:extLst>
              </p:cNvPr>
              <p:cNvSpPr txBox="1"/>
              <p:nvPr/>
            </p:nvSpPr>
            <p:spPr>
              <a:xfrm>
                <a:off x="84089" y="4131969"/>
                <a:ext cx="4524207" cy="11405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1800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num>
                        <m:den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</m:num>
                        <m:den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I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i="1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</m:num>
                        <m:den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I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+…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033" name="TextBox 1032">
                <a:extLst>
                  <a:ext uri="{FF2B5EF4-FFF2-40B4-BE49-F238E27FC236}">
                    <a16:creationId xmlns:a16="http://schemas.microsoft.com/office/drawing/2014/main" id="{BB30F437-F086-A497-3BEB-E2965EB0C8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89" y="4131969"/>
                <a:ext cx="4524207" cy="114056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4" name="TextBox 1033">
                <a:extLst>
                  <a:ext uri="{FF2B5EF4-FFF2-40B4-BE49-F238E27FC236}">
                    <a16:creationId xmlns:a16="http://schemas.microsoft.com/office/drawing/2014/main" id="{0E12A4B9-C0CC-5361-5B50-8F92C86FCFFF}"/>
                  </a:ext>
                </a:extLst>
              </p:cNvPr>
              <p:cNvSpPr txBox="1"/>
              <p:nvPr/>
            </p:nvSpPr>
            <p:spPr>
              <a:xfrm>
                <a:off x="84089" y="5224174"/>
                <a:ext cx="2653620" cy="8707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1800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num>
                        <m:den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034" name="TextBox 1033">
                <a:extLst>
                  <a:ext uri="{FF2B5EF4-FFF2-40B4-BE49-F238E27FC236}">
                    <a16:creationId xmlns:a16="http://schemas.microsoft.com/office/drawing/2014/main" id="{0E12A4B9-C0CC-5361-5B50-8F92C86FCF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89" y="5224174"/>
                <a:ext cx="2653620" cy="87075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36" name="TextBox 1035">
            <a:extLst>
              <a:ext uri="{FF2B5EF4-FFF2-40B4-BE49-F238E27FC236}">
                <a16:creationId xmlns:a16="http://schemas.microsoft.com/office/drawing/2014/main" id="{E7AC6FA5-BE83-0B24-A3F8-39CD51E445DA}"/>
              </a:ext>
            </a:extLst>
          </p:cNvPr>
          <p:cNvSpPr txBox="1"/>
          <p:nvPr/>
        </p:nvSpPr>
        <p:spPr>
          <a:xfrm>
            <a:off x="2018179" y="1139072"/>
            <a:ext cx="21335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Rectangle rule!</a:t>
            </a:r>
          </a:p>
        </p:txBody>
      </p:sp>
      <p:sp>
        <p:nvSpPr>
          <p:cNvPr id="1037" name="TextBox 1036">
            <a:extLst>
              <a:ext uri="{FF2B5EF4-FFF2-40B4-BE49-F238E27FC236}">
                <a16:creationId xmlns:a16="http://schemas.microsoft.com/office/drawing/2014/main" id="{17626ED9-C71E-32E8-10A5-2A3B94E7007E}"/>
              </a:ext>
            </a:extLst>
          </p:cNvPr>
          <p:cNvSpPr txBox="1"/>
          <p:nvPr/>
        </p:nvSpPr>
        <p:spPr>
          <a:xfrm>
            <a:off x="2018179" y="6131877"/>
            <a:ext cx="29380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Cumulative trapezoidal rule!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100B12C-6934-DD9D-2A13-8B12E5E90E4B}"/>
                  </a:ext>
                </a:extLst>
              </p:cNvPr>
              <p:cNvSpPr txBox="1"/>
              <p:nvPr/>
            </p:nvSpPr>
            <p:spPr>
              <a:xfrm>
                <a:off x="55514" y="1654178"/>
                <a:ext cx="4694476" cy="48346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IN" sz="18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≈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IN" sz="18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IN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IN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IN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18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IN" sz="1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IN" sz="1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IN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18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IN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sz="18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  <m:r>
                          <a:rPr lang="en-IN" sz="1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IN" sz="18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IN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sz="18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e>
                    </m:d>
                  </m:oMath>
                </a14:m>
                <a:r>
                  <a:rPr lang="en-US"/>
                  <a:t> </a:t>
                </a: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100B12C-6934-DD9D-2A13-8B12E5E90E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14" y="1654178"/>
                <a:ext cx="4694476" cy="483466"/>
              </a:xfrm>
              <a:prstGeom prst="rect">
                <a:avLst/>
              </a:prstGeom>
              <a:blipFill>
                <a:blip r:embed="rId6"/>
                <a:stretch>
                  <a:fillRect b="-125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CB7E8487-EED3-3632-48F0-8668E69B1CBF}"/>
              </a:ext>
            </a:extLst>
          </p:cNvPr>
          <p:cNvSpPr txBox="1"/>
          <p:nvPr/>
        </p:nvSpPr>
        <p:spPr>
          <a:xfrm>
            <a:off x="2018179" y="3244334"/>
            <a:ext cx="21335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Trapezoidal rule!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A273BE5-0DB9-C1A5-E86A-0134B658B1E9}"/>
                  </a:ext>
                </a:extLst>
              </p:cNvPr>
              <p:cNvSpPr txBox="1"/>
              <p:nvPr/>
            </p:nvSpPr>
            <p:spPr>
              <a:xfrm>
                <a:off x="55514" y="2201287"/>
                <a:ext cx="4694476" cy="48346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IN" sz="18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≈</m:t>
                    </m:r>
                    <m:f>
                      <m:fPr>
                        <m:ctrlPr>
                          <a:rPr lang="en-IN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IN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IN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18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IN" sz="1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IN" sz="1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IN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IN" sz="18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IN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sz="18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  <m:r>
                          <a:rPr lang="en-IN" sz="1800" b="0" i="1" smtClean="0">
                            <a:latin typeface="Cambria Math" panose="02040503050406030204" pitchFamily="18" charset="0"/>
                          </a:rPr>
                          <m:t>+ </m:t>
                        </m:r>
                        <m:r>
                          <a:rPr lang="en-IN" sz="18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IN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sz="18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  <m:r>
                          <a:rPr lang="en-IN" sz="1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IN" sz="18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IN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sz="18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e>
                    </m:d>
                  </m:oMath>
                </a14:m>
                <a:r>
                  <a:rPr lang="en-US"/>
                  <a:t> </a:t>
                </a: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A273BE5-0DB9-C1A5-E86A-0134B658B1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14" y="2201287"/>
                <a:ext cx="4694476" cy="483466"/>
              </a:xfrm>
              <a:prstGeom prst="rect">
                <a:avLst/>
              </a:prstGeom>
              <a:blipFill>
                <a:blip r:embed="rId7"/>
                <a:stretch>
                  <a:fillRect b="-253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680ACC4-5976-191B-EDE9-7BD38BB094C0}"/>
                  </a:ext>
                </a:extLst>
              </p:cNvPr>
              <p:cNvSpPr txBox="1"/>
              <p:nvPr/>
            </p:nvSpPr>
            <p:spPr>
              <a:xfrm>
                <a:off x="55514" y="2751990"/>
                <a:ext cx="2919132" cy="48346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IN" sz="18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≈</m:t>
                    </m:r>
                    <m:f>
                      <m:fPr>
                        <m:ctrlPr>
                          <a:rPr lang="en-IN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IN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IN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18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IN" sz="1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IN" sz="1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IN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18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IN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sz="18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  <m:r>
                          <a:rPr lang="en-IN" sz="1800" b="0" i="1" smtClean="0">
                            <a:latin typeface="Cambria Math" panose="02040503050406030204" pitchFamily="18" charset="0"/>
                          </a:rPr>
                          <m:t>+ </m:t>
                        </m:r>
                        <m:r>
                          <a:rPr lang="en-IN" sz="18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IN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sz="18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</m:e>
                    </m:d>
                  </m:oMath>
                </a14:m>
                <a:r>
                  <a:rPr lang="en-US"/>
                  <a:t> </a:t>
                </a: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680ACC4-5976-191B-EDE9-7BD38BB094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14" y="2751990"/>
                <a:ext cx="2919132" cy="483466"/>
              </a:xfrm>
              <a:prstGeom prst="rect">
                <a:avLst/>
              </a:prstGeom>
              <a:blipFill>
                <a:blip r:embed="rId8"/>
                <a:stretch>
                  <a:fillRect b="-125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558EC722-5103-4BF7-833B-088B21E2E19E}"/>
              </a:ext>
            </a:extLst>
          </p:cNvPr>
          <p:cNvGrpSpPr/>
          <p:nvPr/>
        </p:nvGrpSpPr>
        <p:grpSpPr>
          <a:xfrm>
            <a:off x="4349124" y="1456139"/>
            <a:ext cx="4790011" cy="2365451"/>
            <a:chOff x="4349124" y="1456139"/>
            <a:chExt cx="4790011" cy="236545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9055A23-6AB8-B557-44EE-6386E61DB7D5}"/>
                </a:ext>
              </a:extLst>
            </p:cNvPr>
            <p:cNvSpPr/>
            <p:nvPr/>
          </p:nvSpPr>
          <p:spPr>
            <a:xfrm>
              <a:off x="5413660" y="1936463"/>
              <a:ext cx="2743200" cy="1504439"/>
            </a:xfrm>
            <a:custGeom>
              <a:avLst/>
              <a:gdLst>
                <a:gd name="connsiteX0" fmla="*/ 0 w 2833918"/>
                <a:gd name="connsiteY0" fmla="*/ 0 h 1205989"/>
                <a:gd name="connsiteX1" fmla="*/ 2833918 w 2833918"/>
                <a:gd name="connsiteY1" fmla="*/ 0 h 1205989"/>
                <a:gd name="connsiteX2" fmla="*/ 2833918 w 2833918"/>
                <a:gd name="connsiteY2" fmla="*/ 1205989 h 1205989"/>
                <a:gd name="connsiteX3" fmla="*/ 0 w 2833918"/>
                <a:gd name="connsiteY3" fmla="*/ 1205989 h 1205989"/>
                <a:gd name="connsiteX4" fmla="*/ 0 w 2833918"/>
                <a:gd name="connsiteY4" fmla="*/ 0 h 1205989"/>
                <a:gd name="connsiteX0" fmla="*/ 0 w 2833918"/>
                <a:gd name="connsiteY0" fmla="*/ 0 h 1205989"/>
                <a:gd name="connsiteX1" fmla="*/ 2833918 w 2833918"/>
                <a:gd name="connsiteY1" fmla="*/ 168275 h 1205989"/>
                <a:gd name="connsiteX2" fmla="*/ 2833918 w 2833918"/>
                <a:gd name="connsiteY2" fmla="*/ 1205989 h 1205989"/>
                <a:gd name="connsiteX3" fmla="*/ 0 w 2833918"/>
                <a:gd name="connsiteY3" fmla="*/ 1205989 h 1205989"/>
                <a:gd name="connsiteX4" fmla="*/ 0 w 2833918"/>
                <a:gd name="connsiteY4" fmla="*/ 0 h 1205989"/>
                <a:gd name="connsiteX0" fmla="*/ 0 w 2833918"/>
                <a:gd name="connsiteY0" fmla="*/ 155575 h 1037714"/>
                <a:gd name="connsiteX1" fmla="*/ 2833918 w 2833918"/>
                <a:gd name="connsiteY1" fmla="*/ 0 h 1037714"/>
                <a:gd name="connsiteX2" fmla="*/ 2833918 w 2833918"/>
                <a:gd name="connsiteY2" fmla="*/ 1037714 h 1037714"/>
                <a:gd name="connsiteX3" fmla="*/ 0 w 2833918"/>
                <a:gd name="connsiteY3" fmla="*/ 1037714 h 1037714"/>
                <a:gd name="connsiteX4" fmla="*/ 0 w 2833918"/>
                <a:gd name="connsiteY4" fmla="*/ 155575 h 1037714"/>
                <a:gd name="connsiteX0" fmla="*/ 0 w 2833918"/>
                <a:gd name="connsiteY0" fmla="*/ 622300 h 1504439"/>
                <a:gd name="connsiteX1" fmla="*/ 2827568 w 2833918"/>
                <a:gd name="connsiteY1" fmla="*/ 0 h 1504439"/>
                <a:gd name="connsiteX2" fmla="*/ 2833918 w 2833918"/>
                <a:gd name="connsiteY2" fmla="*/ 1504439 h 1504439"/>
                <a:gd name="connsiteX3" fmla="*/ 0 w 2833918"/>
                <a:gd name="connsiteY3" fmla="*/ 1504439 h 1504439"/>
                <a:gd name="connsiteX4" fmla="*/ 0 w 2833918"/>
                <a:gd name="connsiteY4" fmla="*/ 622300 h 1504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33918" h="1504439">
                  <a:moveTo>
                    <a:pt x="0" y="622300"/>
                  </a:moveTo>
                  <a:lnTo>
                    <a:pt x="2827568" y="0"/>
                  </a:lnTo>
                  <a:cubicBezTo>
                    <a:pt x="2829685" y="501480"/>
                    <a:pt x="2831801" y="1002959"/>
                    <a:pt x="2833918" y="1504439"/>
                  </a:cubicBezTo>
                  <a:lnTo>
                    <a:pt x="0" y="1504439"/>
                  </a:lnTo>
                  <a:lnTo>
                    <a:pt x="0" y="622300"/>
                  </a:lnTo>
                  <a:close/>
                </a:path>
              </a:pathLst>
            </a:custGeom>
            <a:pattFill prst="wdUpDiag">
              <a:fgClr>
                <a:schemeClr val="accent1"/>
              </a:fgClr>
              <a:bgClr>
                <a:schemeClr val="bg1"/>
              </a:bgClr>
            </a:patt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60D0F767-BC3A-3A43-73A5-8D6A95CAC212}"/>
                    </a:ext>
                  </a:extLst>
                </p:cNvPr>
                <p:cNvSpPr txBox="1"/>
                <p:nvPr/>
              </p:nvSpPr>
              <p:spPr>
                <a:xfrm>
                  <a:off x="4349124" y="1456139"/>
                  <a:ext cx="635148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18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IN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sz="1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IN" sz="1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IN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60D0F767-BC3A-3A43-73A5-8D6A95CAC2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49124" y="1456139"/>
                  <a:ext cx="635148" cy="369332"/>
                </a:xfrm>
                <a:prstGeom prst="rect">
                  <a:avLst/>
                </a:prstGeom>
                <a:blipFill>
                  <a:blip r:embed="rId9"/>
                  <a:stretch>
                    <a:fillRect l="-2857" b="-13333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" name="Connector: Elbow 3">
              <a:extLst>
                <a:ext uri="{FF2B5EF4-FFF2-40B4-BE49-F238E27FC236}">
                  <a16:creationId xmlns:a16="http://schemas.microsoft.com/office/drawing/2014/main" id="{2575E424-CDDB-164D-A962-3E4492FEC72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84272" y="1684839"/>
              <a:ext cx="0" cy="1995401"/>
            </a:xfrm>
            <a:prstGeom prst="straightConnector1">
              <a:avLst/>
            </a:prstGeom>
            <a:ln>
              <a:tailEnd type="stealth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Connector: Elbow 3">
              <a:extLst>
                <a:ext uri="{FF2B5EF4-FFF2-40B4-BE49-F238E27FC236}">
                  <a16:creationId xmlns:a16="http://schemas.microsoft.com/office/drawing/2014/main" id="{DA5F9FEC-A573-8943-195C-592055A8213B}"/>
                </a:ext>
              </a:extLst>
            </p:cNvPr>
            <p:cNvCxnSpPr>
              <a:cxnSpLocks/>
            </p:cNvCxnSpPr>
            <p:nvPr/>
          </p:nvCxnSpPr>
          <p:spPr>
            <a:xfrm>
              <a:off x="4729520" y="3444540"/>
              <a:ext cx="4124609" cy="0"/>
            </a:xfrm>
            <a:prstGeom prst="straightConnector1">
              <a:avLst/>
            </a:prstGeom>
            <a:ln>
              <a:tailEnd type="stealth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8" name="Flowchart: Document 7">
              <a:extLst>
                <a:ext uri="{FF2B5EF4-FFF2-40B4-BE49-F238E27FC236}">
                  <a16:creationId xmlns:a16="http://schemas.microsoft.com/office/drawing/2014/main" id="{8340DFCE-25FE-ED69-7DC2-8B432B44BA9C}"/>
                </a:ext>
              </a:extLst>
            </p:cNvPr>
            <p:cNvSpPr/>
            <p:nvPr/>
          </p:nvSpPr>
          <p:spPr>
            <a:xfrm flipV="1">
              <a:off x="5413659" y="1923199"/>
              <a:ext cx="2743200" cy="1492765"/>
            </a:xfrm>
            <a:custGeom>
              <a:avLst/>
              <a:gdLst>
                <a:gd name="connsiteX0" fmla="*/ 0 w 21600"/>
                <a:gd name="connsiteY0" fmla="*/ 0 h 21600"/>
                <a:gd name="connsiteX1" fmla="*/ 21600 w 21600"/>
                <a:gd name="connsiteY1" fmla="*/ 0 h 21600"/>
                <a:gd name="connsiteX2" fmla="*/ 21600 w 21600"/>
                <a:gd name="connsiteY2" fmla="*/ 17322 h 21600"/>
                <a:gd name="connsiteX3" fmla="*/ 0 w 21600"/>
                <a:gd name="connsiteY3" fmla="*/ 20172 h 21600"/>
                <a:gd name="connsiteX4" fmla="*/ 0 w 21600"/>
                <a:gd name="connsiteY4" fmla="*/ 0 h 21600"/>
                <a:gd name="connsiteX0" fmla="*/ 0 w 21600"/>
                <a:gd name="connsiteY0" fmla="*/ 0 h 25841"/>
                <a:gd name="connsiteX1" fmla="*/ 21600 w 21600"/>
                <a:gd name="connsiteY1" fmla="*/ 0 h 25841"/>
                <a:gd name="connsiteX2" fmla="*/ 21600 w 21600"/>
                <a:gd name="connsiteY2" fmla="*/ 25841 h 25841"/>
                <a:gd name="connsiteX3" fmla="*/ 0 w 21600"/>
                <a:gd name="connsiteY3" fmla="*/ 20172 h 25841"/>
                <a:gd name="connsiteX4" fmla="*/ 0 w 21600"/>
                <a:gd name="connsiteY4" fmla="*/ 0 h 25841"/>
                <a:gd name="connsiteX0" fmla="*/ 0 w 21600"/>
                <a:gd name="connsiteY0" fmla="*/ 0 h 25841"/>
                <a:gd name="connsiteX1" fmla="*/ 21600 w 21600"/>
                <a:gd name="connsiteY1" fmla="*/ 0 h 25841"/>
                <a:gd name="connsiteX2" fmla="*/ 21600 w 21600"/>
                <a:gd name="connsiteY2" fmla="*/ 25841 h 25841"/>
                <a:gd name="connsiteX3" fmla="*/ 24 w 21600"/>
                <a:gd name="connsiteY3" fmla="*/ 14841 h 25841"/>
                <a:gd name="connsiteX4" fmla="*/ 0 w 21600"/>
                <a:gd name="connsiteY4" fmla="*/ 0 h 25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600" h="25841">
                  <a:moveTo>
                    <a:pt x="0" y="0"/>
                  </a:moveTo>
                  <a:lnTo>
                    <a:pt x="21600" y="0"/>
                  </a:lnTo>
                  <a:lnTo>
                    <a:pt x="21600" y="25841"/>
                  </a:lnTo>
                  <a:cubicBezTo>
                    <a:pt x="10800" y="25841"/>
                    <a:pt x="10824" y="18591"/>
                    <a:pt x="24" y="1484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  <a:alpha val="46000"/>
              </a:schemeClr>
            </a:solidFill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9CEF4D2F-2839-AE1D-1867-B48593A13C8B}"/>
                    </a:ext>
                  </a:extLst>
                </p:cNvPr>
                <p:cNvSpPr txBox="1"/>
                <p:nvPr/>
              </p:nvSpPr>
              <p:spPr>
                <a:xfrm>
                  <a:off x="5179189" y="3452258"/>
                  <a:ext cx="551492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oMath>
                    </m:oMathPara>
                  </a14:m>
                  <a:endParaRPr lang="en-IN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9CEF4D2F-2839-AE1D-1867-B48593A13C8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79189" y="3452258"/>
                  <a:ext cx="551492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DCE1A609-7476-7610-A1ED-8363253E5D43}"/>
                    </a:ext>
                  </a:extLst>
                </p:cNvPr>
                <p:cNvSpPr txBox="1"/>
                <p:nvPr/>
              </p:nvSpPr>
              <p:spPr>
                <a:xfrm>
                  <a:off x="8649588" y="3398432"/>
                  <a:ext cx="489547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IN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DCE1A609-7476-7610-A1ED-8363253E5D4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49588" y="3398432"/>
                  <a:ext cx="489547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661B0F42-20C7-6121-16C8-ACBEAED11F39}"/>
                    </a:ext>
                  </a:extLst>
                </p:cNvPr>
                <p:cNvSpPr txBox="1"/>
                <p:nvPr/>
              </p:nvSpPr>
              <p:spPr>
                <a:xfrm>
                  <a:off x="7971832" y="3452258"/>
                  <a:ext cx="551492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en-IN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661B0F42-20C7-6121-16C8-ACBEAED11F3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71832" y="3452258"/>
                  <a:ext cx="551492" cy="36933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2C84854F-423B-123D-AC5C-7864EACBD2EF}"/>
                    </a:ext>
                  </a:extLst>
                </p:cNvPr>
                <p:cNvSpPr txBox="1"/>
                <p:nvPr/>
              </p:nvSpPr>
              <p:spPr>
                <a:xfrm>
                  <a:off x="6551535" y="2725570"/>
                  <a:ext cx="649605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18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oMath>
                    </m:oMathPara>
                  </a14:m>
                  <a:endParaRPr lang="en-IN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2C84854F-423B-123D-AC5C-7864EACBD2E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51535" y="2725570"/>
                  <a:ext cx="649605" cy="369332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8858EA0C-D58B-14B8-A549-C71AA2772B1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84272" y="2571464"/>
              <a:ext cx="418513" cy="745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2C2AE8CE-BB8B-BE95-DAD7-70B786E94416}"/>
                    </a:ext>
                  </a:extLst>
                </p:cNvPr>
                <p:cNvSpPr txBox="1"/>
                <p:nvPr/>
              </p:nvSpPr>
              <p:spPr>
                <a:xfrm>
                  <a:off x="4376501" y="2386798"/>
                  <a:ext cx="635148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18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IN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  <m:r>
                          <a:rPr lang="en-IN" sz="1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IN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2C2AE8CE-BB8B-BE95-DAD7-70B786E9441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76501" y="2386798"/>
                  <a:ext cx="635148" cy="369332"/>
                </a:xfrm>
                <a:prstGeom prst="rect">
                  <a:avLst/>
                </a:prstGeom>
                <a:blipFill>
                  <a:blip r:embed="rId14"/>
                  <a:stretch>
                    <a:fillRect l="-2885" b="-13333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0FF61DCA-4AD9-F663-3BCF-070AF50E344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84271" y="1923199"/>
              <a:ext cx="3263307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A39727E3-FCF5-F044-BB69-956E5A7E2A5D}"/>
                    </a:ext>
                  </a:extLst>
                </p:cNvPr>
                <p:cNvSpPr txBox="1"/>
                <p:nvPr/>
              </p:nvSpPr>
              <p:spPr>
                <a:xfrm>
                  <a:off x="4361225" y="1781767"/>
                  <a:ext cx="635148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18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IN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sz="18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  <m:r>
                          <a:rPr lang="en-IN" sz="1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IN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A39727E3-FCF5-F044-BB69-956E5A7E2A5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61225" y="1781767"/>
                  <a:ext cx="635148" cy="369332"/>
                </a:xfrm>
                <a:prstGeom prst="rect">
                  <a:avLst/>
                </a:prstGeom>
                <a:blipFill>
                  <a:blip r:embed="rId15"/>
                  <a:stretch>
                    <a:fillRect l="-2857" b="-13115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9A13733F-5E5F-F061-04E7-40B2E5DE5ACA}"/>
                </a:ext>
              </a:extLst>
            </p:cNvPr>
            <p:cNvCxnSpPr>
              <a:cxnSpLocks/>
            </p:cNvCxnSpPr>
            <p:nvPr/>
          </p:nvCxnSpPr>
          <p:spPr>
            <a:xfrm>
              <a:off x="5402785" y="2571464"/>
              <a:ext cx="2844793" cy="0"/>
            </a:xfrm>
            <a:prstGeom prst="line">
              <a:avLst/>
            </a:prstGeom>
            <a:ln w="1905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ight Brace 24">
              <a:extLst>
                <a:ext uri="{FF2B5EF4-FFF2-40B4-BE49-F238E27FC236}">
                  <a16:creationId xmlns:a16="http://schemas.microsoft.com/office/drawing/2014/main" id="{628DA16D-1285-C336-CF37-3310115A4437}"/>
                </a:ext>
              </a:extLst>
            </p:cNvPr>
            <p:cNvSpPr/>
            <p:nvPr/>
          </p:nvSpPr>
          <p:spPr>
            <a:xfrm>
              <a:off x="8276492" y="1936463"/>
              <a:ext cx="89877" cy="635001"/>
            </a:xfrm>
            <a:prstGeom prst="rightBrace">
              <a:avLst>
                <a:gd name="adj1" fmla="val 69270"/>
                <a:gd name="adj2" fmla="val 50375"/>
              </a:avLst>
            </a:prstGeom>
            <a:ln w="1905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B420CBD3-2EA9-B6EE-9A8F-2D3B61647DC8}"/>
                    </a:ext>
                  </a:extLst>
                </p:cNvPr>
                <p:cNvSpPr txBox="1"/>
                <p:nvPr/>
              </p:nvSpPr>
              <p:spPr>
                <a:xfrm>
                  <a:off x="8339038" y="1975911"/>
                  <a:ext cx="635148" cy="63998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18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IN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sz="18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  <m:r>
                          <a:rPr lang="en-IN" sz="1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IN" sz="18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IN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  <m:r>
                          <a:rPr lang="en-IN" sz="1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IN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B420CBD3-2EA9-B6EE-9A8F-2D3B61647DC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39038" y="1975911"/>
                  <a:ext cx="635148" cy="639983"/>
                </a:xfrm>
                <a:prstGeom prst="rect">
                  <a:avLst/>
                </a:prstGeom>
                <a:blipFill>
                  <a:blip r:embed="rId16"/>
                  <a:stretch>
                    <a:fillRect l="-2885" r="-30769" b="-7619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7" name="Flowchart: Document 7">
              <a:extLst>
                <a:ext uri="{FF2B5EF4-FFF2-40B4-BE49-F238E27FC236}">
                  <a16:creationId xmlns:a16="http://schemas.microsoft.com/office/drawing/2014/main" id="{4FD74556-AA5C-C0B8-89A3-B2EDEFC5B526}"/>
                </a:ext>
              </a:extLst>
            </p:cNvPr>
            <p:cNvSpPr/>
            <p:nvPr/>
          </p:nvSpPr>
          <p:spPr>
            <a:xfrm flipV="1">
              <a:off x="4988123" y="1918952"/>
              <a:ext cx="3566160" cy="666288"/>
            </a:xfrm>
            <a:custGeom>
              <a:avLst/>
              <a:gdLst>
                <a:gd name="connsiteX0" fmla="*/ 0 w 21600"/>
                <a:gd name="connsiteY0" fmla="*/ 0 h 21600"/>
                <a:gd name="connsiteX1" fmla="*/ 21600 w 21600"/>
                <a:gd name="connsiteY1" fmla="*/ 0 h 21600"/>
                <a:gd name="connsiteX2" fmla="*/ 21600 w 21600"/>
                <a:gd name="connsiteY2" fmla="*/ 17322 h 21600"/>
                <a:gd name="connsiteX3" fmla="*/ 0 w 21600"/>
                <a:gd name="connsiteY3" fmla="*/ 20172 h 21600"/>
                <a:gd name="connsiteX4" fmla="*/ 0 w 21600"/>
                <a:gd name="connsiteY4" fmla="*/ 0 h 21600"/>
                <a:gd name="connsiteX0" fmla="*/ 0 w 21600"/>
                <a:gd name="connsiteY0" fmla="*/ 0 h 25841"/>
                <a:gd name="connsiteX1" fmla="*/ 21600 w 21600"/>
                <a:gd name="connsiteY1" fmla="*/ 0 h 25841"/>
                <a:gd name="connsiteX2" fmla="*/ 21600 w 21600"/>
                <a:gd name="connsiteY2" fmla="*/ 25841 h 25841"/>
                <a:gd name="connsiteX3" fmla="*/ 0 w 21600"/>
                <a:gd name="connsiteY3" fmla="*/ 20172 h 25841"/>
                <a:gd name="connsiteX4" fmla="*/ 0 w 21600"/>
                <a:gd name="connsiteY4" fmla="*/ 0 h 25841"/>
                <a:gd name="connsiteX0" fmla="*/ 0 w 21600"/>
                <a:gd name="connsiteY0" fmla="*/ 0 h 25841"/>
                <a:gd name="connsiteX1" fmla="*/ 21600 w 21600"/>
                <a:gd name="connsiteY1" fmla="*/ 0 h 25841"/>
                <a:gd name="connsiteX2" fmla="*/ 21600 w 21600"/>
                <a:gd name="connsiteY2" fmla="*/ 25841 h 25841"/>
                <a:gd name="connsiteX3" fmla="*/ 24 w 21600"/>
                <a:gd name="connsiteY3" fmla="*/ 14841 h 25841"/>
                <a:gd name="connsiteX4" fmla="*/ 0 w 21600"/>
                <a:gd name="connsiteY4" fmla="*/ 0 h 25841"/>
                <a:gd name="connsiteX0" fmla="*/ 0 w 21600"/>
                <a:gd name="connsiteY0" fmla="*/ 0 h 25841"/>
                <a:gd name="connsiteX1" fmla="*/ 21600 w 21600"/>
                <a:gd name="connsiteY1" fmla="*/ 0 h 25841"/>
                <a:gd name="connsiteX2" fmla="*/ 21600 w 21600"/>
                <a:gd name="connsiteY2" fmla="*/ 25841 h 25841"/>
                <a:gd name="connsiteX3" fmla="*/ 24 w 21600"/>
                <a:gd name="connsiteY3" fmla="*/ 14841 h 25841"/>
                <a:gd name="connsiteX4" fmla="*/ 0 w 21600"/>
                <a:gd name="connsiteY4" fmla="*/ 0 h 25841"/>
                <a:gd name="connsiteX0" fmla="*/ 0 w 21576"/>
                <a:gd name="connsiteY0" fmla="*/ 14841 h 25841"/>
                <a:gd name="connsiteX1" fmla="*/ 21576 w 21576"/>
                <a:gd name="connsiteY1" fmla="*/ 0 h 25841"/>
                <a:gd name="connsiteX2" fmla="*/ 21576 w 21576"/>
                <a:gd name="connsiteY2" fmla="*/ 25841 h 25841"/>
                <a:gd name="connsiteX3" fmla="*/ 0 w 21576"/>
                <a:gd name="connsiteY3" fmla="*/ 14841 h 25841"/>
                <a:gd name="connsiteX0" fmla="*/ 21576 w 22296"/>
                <a:gd name="connsiteY0" fmla="*/ 0 h 25841"/>
                <a:gd name="connsiteX1" fmla="*/ 21576 w 22296"/>
                <a:gd name="connsiteY1" fmla="*/ 25841 h 25841"/>
                <a:gd name="connsiteX2" fmla="*/ 0 w 22296"/>
                <a:gd name="connsiteY2" fmla="*/ 14841 h 25841"/>
                <a:gd name="connsiteX3" fmla="*/ 22296 w 22296"/>
                <a:gd name="connsiteY3" fmla="*/ 1583 h 25841"/>
                <a:gd name="connsiteX0" fmla="*/ 24711 w 24711"/>
                <a:gd name="connsiteY0" fmla="*/ 24016 h 24258"/>
                <a:gd name="connsiteX1" fmla="*/ 21576 w 24711"/>
                <a:gd name="connsiteY1" fmla="*/ 24258 h 24258"/>
                <a:gd name="connsiteX2" fmla="*/ 0 w 24711"/>
                <a:gd name="connsiteY2" fmla="*/ 13258 h 24258"/>
                <a:gd name="connsiteX3" fmla="*/ 22296 w 24711"/>
                <a:gd name="connsiteY3" fmla="*/ 0 h 24258"/>
                <a:gd name="connsiteX0" fmla="*/ 27804 w 27804"/>
                <a:gd name="connsiteY0" fmla="*/ 17275 h 17517"/>
                <a:gd name="connsiteX1" fmla="*/ 24669 w 27804"/>
                <a:gd name="connsiteY1" fmla="*/ 17517 h 17517"/>
                <a:gd name="connsiteX2" fmla="*/ 3093 w 27804"/>
                <a:gd name="connsiteY2" fmla="*/ 6517 h 17517"/>
                <a:gd name="connsiteX3" fmla="*/ 0 w 27804"/>
                <a:gd name="connsiteY3" fmla="*/ 0 h 17517"/>
                <a:gd name="connsiteX0" fmla="*/ 27804 w 27804"/>
                <a:gd name="connsiteY0" fmla="*/ 17275 h 17517"/>
                <a:gd name="connsiteX1" fmla="*/ 24669 w 27804"/>
                <a:gd name="connsiteY1" fmla="*/ 17517 h 17517"/>
                <a:gd name="connsiteX2" fmla="*/ 3093 w 27804"/>
                <a:gd name="connsiteY2" fmla="*/ 6517 h 17517"/>
                <a:gd name="connsiteX3" fmla="*/ 0 w 27804"/>
                <a:gd name="connsiteY3" fmla="*/ 0 h 17517"/>
                <a:gd name="connsiteX0" fmla="*/ 28080 w 28080"/>
                <a:gd name="connsiteY0" fmla="*/ 11292 h 11534"/>
                <a:gd name="connsiteX1" fmla="*/ 24945 w 28080"/>
                <a:gd name="connsiteY1" fmla="*/ 11534 h 11534"/>
                <a:gd name="connsiteX2" fmla="*/ 3369 w 28080"/>
                <a:gd name="connsiteY2" fmla="*/ 534 h 11534"/>
                <a:gd name="connsiteX3" fmla="*/ 0 w 28080"/>
                <a:gd name="connsiteY3" fmla="*/ 0 h 11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080" h="11534">
                  <a:moveTo>
                    <a:pt x="28080" y="11292"/>
                  </a:moveTo>
                  <a:lnTo>
                    <a:pt x="24945" y="11534"/>
                  </a:lnTo>
                  <a:cubicBezTo>
                    <a:pt x="14145" y="11534"/>
                    <a:pt x="14169" y="4284"/>
                    <a:pt x="3369" y="534"/>
                  </a:cubicBezTo>
                  <a:lnTo>
                    <a:pt x="0" y="0"/>
                  </a:lnTo>
                </a:path>
              </a:pathLst>
            </a:custGeom>
            <a:noFill/>
            <a:ln w="38100">
              <a:solidFill>
                <a:schemeClr val="tx1"/>
              </a:solidFill>
            </a:ln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AF2F5BC3-6950-E600-3843-80A1EED112F9}"/>
              </a:ext>
            </a:extLst>
          </p:cNvPr>
          <p:cNvGrpSpPr/>
          <p:nvPr/>
        </p:nvGrpSpPr>
        <p:grpSpPr>
          <a:xfrm>
            <a:off x="4303361" y="3851673"/>
            <a:ext cx="4755368" cy="2595604"/>
            <a:chOff x="4303361" y="3851673"/>
            <a:chExt cx="4755368" cy="2595604"/>
          </a:xfrm>
        </p:grpSpPr>
        <p:sp>
          <p:nvSpPr>
            <p:cNvPr id="48" name="Flowchart: Document 7">
              <a:extLst>
                <a:ext uri="{FF2B5EF4-FFF2-40B4-BE49-F238E27FC236}">
                  <a16:creationId xmlns:a16="http://schemas.microsoft.com/office/drawing/2014/main" id="{FD1F8E10-EF06-377A-4C44-A46CA72770A5}"/>
                </a:ext>
              </a:extLst>
            </p:cNvPr>
            <p:cNvSpPr/>
            <p:nvPr/>
          </p:nvSpPr>
          <p:spPr>
            <a:xfrm flipV="1">
              <a:off x="5411234" y="4335094"/>
              <a:ext cx="2743200" cy="1492765"/>
            </a:xfrm>
            <a:custGeom>
              <a:avLst/>
              <a:gdLst>
                <a:gd name="connsiteX0" fmla="*/ 0 w 21600"/>
                <a:gd name="connsiteY0" fmla="*/ 0 h 21600"/>
                <a:gd name="connsiteX1" fmla="*/ 21600 w 21600"/>
                <a:gd name="connsiteY1" fmla="*/ 0 h 21600"/>
                <a:gd name="connsiteX2" fmla="*/ 21600 w 21600"/>
                <a:gd name="connsiteY2" fmla="*/ 17322 h 21600"/>
                <a:gd name="connsiteX3" fmla="*/ 0 w 21600"/>
                <a:gd name="connsiteY3" fmla="*/ 20172 h 21600"/>
                <a:gd name="connsiteX4" fmla="*/ 0 w 21600"/>
                <a:gd name="connsiteY4" fmla="*/ 0 h 21600"/>
                <a:gd name="connsiteX0" fmla="*/ 0 w 21600"/>
                <a:gd name="connsiteY0" fmla="*/ 0 h 25841"/>
                <a:gd name="connsiteX1" fmla="*/ 21600 w 21600"/>
                <a:gd name="connsiteY1" fmla="*/ 0 h 25841"/>
                <a:gd name="connsiteX2" fmla="*/ 21600 w 21600"/>
                <a:gd name="connsiteY2" fmla="*/ 25841 h 25841"/>
                <a:gd name="connsiteX3" fmla="*/ 0 w 21600"/>
                <a:gd name="connsiteY3" fmla="*/ 20172 h 25841"/>
                <a:gd name="connsiteX4" fmla="*/ 0 w 21600"/>
                <a:gd name="connsiteY4" fmla="*/ 0 h 25841"/>
                <a:gd name="connsiteX0" fmla="*/ 0 w 21600"/>
                <a:gd name="connsiteY0" fmla="*/ 0 h 25841"/>
                <a:gd name="connsiteX1" fmla="*/ 21600 w 21600"/>
                <a:gd name="connsiteY1" fmla="*/ 0 h 25841"/>
                <a:gd name="connsiteX2" fmla="*/ 21600 w 21600"/>
                <a:gd name="connsiteY2" fmla="*/ 25841 h 25841"/>
                <a:gd name="connsiteX3" fmla="*/ 24 w 21600"/>
                <a:gd name="connsiteY3" fmla="*/ 14841 h 25841"/>
                <a:gd name="connsiteX4" fmla="*/ 0 w 21600"/>
                <a:gd name="connsiteY4" fmla="*/ 0 h 25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600" h="25841">
                  <a:moveTo>
                    <a:pt x="0" y="0"/>
                  </a:moveTo>
                  <a:lnTo>
                    <a:pt x="21600" y="0"/>
                  </a:lnTo>
                  <a:lnTo>
                    <a:pt x="21600" y="25841"/>
                  </a:lnTo>
                  <a:cubicBezTo>
                    <a:pt x="10800" y="25841"/>
                    <a:pt x="10824" y="18591"/>
                    <a:pt x="24" y="1484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  <a:alpha val="46000"/>
              </a:schemeClr>
            </a:solidFill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0FE93CF4-BF10-C38F-FAEC-32480F118D6C}"/>
                </a:ext>
              </a:extLst>
            </p:cNvPr>
            <p:cNvSpPr/>
            <p:nvPr/>
          </p:nvSpPr>
          <p:spPr>
            <a:xfrm>
              <a:off x="5406572" y="4878541"/>
              <a:ext cx="464288" cy="957896"/>
            </a:xfrm>
            <a:custGeom>
              <a:avLst/>
              <a:gdLst>
                <a:gd name="connsiteX0" fmla="*/ 0 w 457200"/>
                <a:gd name="connsiteY0" fmla="*/ 0 h 1205989"/>
                <a:gd name="connsiteX1" fmla="*/ 457200 w 457200"/>
                <a:gd name="connsiteY1" fmla="*/ 0 h 1205989"/>
                <a:gd name="connsiteX2" fmla="*/ 457200 w 457200"/>
                <a:gd name="connsiteY2" fmla="*/ 1205989 h 1205989"/>
                <a:gd name="connsiteX3" fmla="*/ 0 w 457200"/>
                <a:gd name="connsiteY3" fmla="*/ 1205989 h 1205989"/>
                <a:gd name="connsiteX4" fmla="*/ 0 w 457200"/>
                <a:gd name="connsiteY4" fmla="*/ 0 h 1205989"/>
                <a:gd name="connsiteX0" fmla="*/ 0 w 464288"/>
                <a:gd name="connsiteY0" fmla="*/ 333154 h 1205989"/>
                <a:gd name="connsiteX1" fmla="*/ 464288 w 464288"/>
                <a:gd name="connsiteY1" fmla="*/ 0 h 1205989"/>
                <a:gd name="connsiteX2" fmla="*/ 464288 w 464288"/>
                <a:gd name="connsiteY2" fmla="*/ 1205989 h 1205989"/>
                <a:gd name="connsiteX3" fmla="*/ 7088 w 464288"/>
                <a:gd name="connsiteY3" fmla="*/ 1205989 h 1205989"/>
                <a:gd name="connsiteX4" fmla="*/ 0 w 464288"/>
                <a:gd name="connsiteY4" fmla="*/ 333154 h 1205989"/>
                <a:gd name="connsiteX0" fmla="*/ 0 w 464288"/>
                <a:gd name="connsiteY0" fmla="*/ 85061 h 957896"/>
                <a:gd name="connsiteX1" fmla="*/ 453656 w 464288"/>
                <a:gd name="connsiteY1" fmla="*/ 0 h 957896"/>
                <a:gd name="connsiteX2" fmla="*/ 464288 w 464288"/>
                <a:gd name="connsiteY2" fmla="*/ 957896 h 957896"/>
                <a:gd name="connsiteX3" fmla="*/ 7088 w 464288"/>
                <a:gd name="connsiteY3" fmla="*/ 957896 h 957896"/>
                <a:gd name="connsiteX4" fmla="*/ 0 w 464288"/>
                <a:gd name="connsiteY4" fmla="*/ 85061 h 95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4288" h="957896">
                  <a:moveTo>
                    <a:pt x="0" y="85061"/>
                  </a:moveTo>
                  <a:lnTo>
                    <a:pt x="453656" y="0"/>
                  </a:lnTo>
                  <a:lnTo>
                    <a:pt x="464288" y="957896"/>
                  </a:lnTo>
                  <a:lnTo>
                    <a:pt x="7088" y="957896"/>
                  </a:lnTo>
                  <a:cubicBezTo>
                    <a:pt x="4725" y="666951"/>
                    <a:pt x="2363" y="376006"/>
                    <a:pt x="0" y="85061"/>
                  </a:cubicBezTo>
                  <a:close/>
                </a:path>
              </a:pathLst>
            </a:custGeom>
            <a:pattFill prst="wdUpDiag">
              <a:fgClr>
                <a:schemeClr val="accent1"/>
              </a:fgClr>
              <a:bgClr>
                <a:schemeClr val="bg1"/>
              </a:bgClr>
            </a:patt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8E978183-F9B1-782C-C99E-E74DB7F651B4}"/>
                </a:ext>
              </a:extLst>
            </p:cNvPr>
            <p:cNvSpPr/>
            <p:nvPr/>
          </p:nvSpPr>
          <p:spPr>
            <a:xfrm>
              <a:off x="5867594" y="4745650"/>
              <a:ext cx="460744" cy="1090787"/>
            </a:xfrm>
            <a:custGeom>
              <a:avLst/>
              <a:gdLst>
                <a:gd name="connsiteX0" fmla="*/ 0 w 457200"/>
                <a:gd name="connsiteY0" fmla="*/ 0 h 1264452"/>
                <a:gd name="connsiteX1" fmla="*/ 457200 w 457200"/>
                <a:gd name="connsiteY1" fmla="*/ 0 h 1264452"/>
                <a:gd name="connsiteX2" fmla="*/ 457200 w 457200"/>
                <a:gd name="connsiteY2" fmla="*/ 1264452 h 1264452"/>
                <a:gd name="connsiteX3" fmla="*/ 0 w 457200"/>
                <a:gd name="connsiteY3" fmla="*/ 1264452 h 1264452"/>
                <a:gd name="connsiteX4" fmla="*/ 0 w 457200"/>
                <a:gd name="connsiteY4" fmla="*/ 0 h 1264452"/>
                <a:gd name="connsiteX0" fmla="*/ 0 w 460744"/>
                <a:gd name="connsiteY0" fmla="*/ 311888 h 1264452"/>
                <a:gd name="connsiteX1" fmla="*/ 460744 w 460744"/>
                <a:gd name="connsiteY1" fmla="*/ 0 h 1264452"/>
                <a:gd name="connsiteX2" fmla="*/ 460744 w 460744"/>
                <a:gd name="connsiteY2" fmla="*/ 1264452 h 1264452"/>
                <a:gd name="connsiteX3" fmla="*/ 3544 w 460744"/>
                <a:gd name="connsiteY3" fmla="*/ 1264452 h 1264452"/>
                <a:gd name="connsiteX4" fmla="*/ 0 w 460744"/>
                <a:gd name="connsiteY4" fmla="*/ 311888 h 1264452"/>
                <a:gd name="connsiteX0" fmla="*/ 0 w 460744"/>
                <a:gd name="connsiteY0" fmla="*/ 138223 h 1090787"/>
                <a:gd name="connsiteX1" fmla="*/ 457200 w 460744"/>
                <a:gd name="connsiteY1" fmla="*/ 0 h 1090787"/>
                <a:gd name="connsiteX2" fmla="*/ 460744 w 460744"/>
                <a:gd name="connsiteY2" fmla="*/ 1090787 h 1090787"/>
                <a:gd name="connsiteX3" fmla="*/ 3544 w 460744"/>
                <a:gd name="connsiteY3" fmla="*/ 1090787 h 1090787"/>
                <a:gd name="connsiteX4" fmla="*/ 0 w 460744"/>
                <a:gd name="connsiteY4" fmla="*/ 138223 h 1090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0744" h="1090787">
                  <a:moveTo>
                    <a:pt x="0" y="138223"/>
                  </a:moveTo>
                  <a:lnTo>
                    <a:pt x="457200" y="0"/>
                  </a:lnTo>
                  <a:cubicBezTo>
                    <a:pt x="458381" y="363596"/>
                    <a:pt x="459563" y="727191"/>
                    <a:pt x="460744" y="1090787"/>
                  </a:cubicBezTo>
                  <a:lnTo>
                    <a:pt x="3544" y="1090787"/>
                  </a:lnTo>
                  <a:cubicBezTo>
                    <a:pt x="2363" y="773266"/>
                    <a:pt x="1181" y="455744"/>
                    <a:pt x="0" y="138223"/>
                  </a:cubicBezTo>
                  <a:close/>
                </a:path>
              </a:pathLst>
            </a:custGeom>
            <a:pattFill prst="wdUpDiag">
              <a:fgClr>
                <a:schemeClr val="accent1"/>
              </a:fgClr>
              <a:bgClr>
                <a:schemeClr val="bg1"/>
              </a:bgClr>
            </a:patt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FFE99B64-F87E-EF4D-A4E4-D33E53BAB357}"/>
                </a:ext>
              </a:extLst>
            </p:cNvPr>
            <p:cNvSpPr/>
            <p:nvPr/>
          </p:nvSpPr>
          <p:spPr>
            <a:xfrm>
              <a:off x="6328616" y="4571985"/>
              <a:ext cx="457200" cy="1264451"/>
            </a:xfrm>
            <a:custGeom>
              <a:avLst/>
              <a:gdLst>
                <a:gd name="connsiteX0" fmla="*/ 0 w 457200"/>
                <a:gd name="connsiteY0" fmla="*/ 0 h 1264451"/>
                <a:gd name="connsiteX1" fmla="*/ 457200 w 457200"/>
                <a:gd name="connsiteY1" fmla="*/ 0 h 1264451"/>
                <a:gd name="connsiteX2" fmla="*/ 457200 w 457200"/>
                <a:gd name="connsiteY2" fmla="*/ 1264451 h 1264451"/>
                <a:gd name="connsiteX3" fmla="*/ 0 w 457200"/>
                <a:gd name="connsiteY3" fmla="*/ 1264451 h 1264451"/>
                <a:gd name="connsiteX4" fmla="*/ 0 w 457200"/>
                <a:gd name="connsiteY4" fmla="*/ 0 h 1264451"/>
                <a:gd name="connsiteX0" fmla="*/ 0 w 457200"/>
                <a:gd name="connsiteY0" fmla="*/ 170121 h 1264451"/>
                <a:gd name="connsiteX1" fmla="*/ 457200 w 457200"/>
                <a:gd name="connsiteY1" fmla="*/ 0 h 1264451"/>
                <a:gd name="connsiteX2" fmla="*/ 457200 w 457200"/>
                <a:gd name="connsiteY2" fmla="*/ 1264451 h 1264451"/>
                <a:gd name="connsiteX3" fmla="*/ 0 w 457200"/>
                <a:gd name="connsiteY3" fmla="*/ 1264451 h 1264451"/>
                <a:gd name="connsiteX4" fmla="*/ 0 w 457200"/>
                <a:gd name="connsiteY4" fmla="*/ 170121 h 1264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7200" h="1264451">
                  <a:moveTo>
                    <a:pt x="0" y="170121"/>
                  </a:moveTo>
                  <a:lnTo>
                    <a:pt x="457200" y="0"/>
                  </a:lnTo>
                  <a:lnTo>
                    <a:pt x="457200" y="1264451"/>
                  </a:lnTo>
                  <a:lnTo>
                    <a:pt x="0" y="1264451"/>
                  </a:lnTo>
                  <a:lnTo>
                    <a:pt x="0" y="170121"/>
                  </a:lnTo>
                  <a:close/>
                </a:path>
              </a:pathLst>
            </a:custGeom>
            <a:pattFill prst="wdUpDiag">
              <a:fgClr>
                <a:schemeClr val="accent1"/>
              </a:fgClr>
              <a:bgClr>
                <a:schemeClr val="bg1"/>
              </a:bgClr>
            </a:patt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A18D1FF9-0A65-9F55-42B2-DC00F921B0E0}"/>
                </a:ext>
              </a:extLst>
            </p:cNvPr>
            <p:cNvSpPr/>
            <p:nvPr/>
          </p:nvSpPr>
          <p:spPr>
            <a:xfrm>
              <a:off x="6786094" y="4417794"/>
              <a:ext cx="460744" cy="1418641"/>
            </a:xfrm>
            <a:custGeom>
              <a:avLst/>
              <a:gdLst>
                <a:gd name="connsiteX0" fmla="*/ 0 w 457200"/>
                <a:gd name="connsiteY0" fmla="*/ 0 h 1205989"/>
                <a:gd name="connsiteX1" fmla="*/ 457200 w 457200"/>
                <a:gd name="connsiteY1" fmla="*/ 0 h 1205989"/>
                <a:gd name="connsiteX2" fmla="*/ 457200 w 457200"/>
                <a:gd name="connsiteY2" fmla="*/ 1205989 h 1205989"/>
                <a:gd name="connsiteX3" fmla="*/ 0 w 457200"/>
                <a:gd name="connsiteY3" fmla="*/ 1205989 h 1205989"/>
                <a:gd name="connsiteX4" fmla="*/ 0 w 457200"/>
                <a:gd name="connsiteY4" fmla="*/ 0 h 1205989"/>
                <a:gd name="connsiteX0" fmla="*/ 0 w 457200"/>
                <a:gd name="connsiteY0" fmla="*/ 0 h 1262696"/>
                <a:gd name="connsiteX1" fmla="*/ 457200 w 457200"/>
                <a:gd name="connsiteY1" fmla="*/ 56707 h 1262696"/>
                <a:gd name="connsiteX2" fmla="*/ 457200 w 457200"/>
                <a:gd name="connsiteY2" fmla="*/ 1262696 h 1262696"/>
                <a:gd name="connsiteX3" fmla="*/ 0 w 457200"/>
                <a:gd name="connsiteY3" fmla="*/ 1262696 h 1262696"/>
                <a:gd name="connsiteX4" fmla="*/ 0 w 457200"/>
                <a:gd name="connsiteY4" fmla="*/ 0 h 1262696"/>
                <a:gd name="connsiteX0" fmla="*/ 0 w 460744"/>
                <a:gd name="connsiteY0" fmla="*/ 155945 h 1418641"/>
                <a:gd name="connsiteX1" fmla="*/ 460744 w 460744"/>
                <a:gd name="connsiteY1" fmla="*/ 0 h 1418641"/>
                <a:gd name="connsiteX2" fmla="*/ 457200 w 460744"/>
                <a:gd name="connsiteY2" fmla="*/ 1418641 h 1418641"/>
                <a:gd name="connsiteX3" fmla="*/ 0 w 460744"/>
                <a:gd name="connsiteY3" fmla="*/ 1418641 h 1418641"/>
                <a:gd name="connsiteX4" fmla="*/ 0 w 460744"/>
                <a:gd name="connsiteY4" fmla="*/ 155945 h 1418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0744" h="1418641">
                  <a:moveTo>
                    <a:pt x="0" y="155945"/>
                  </a:moveTo>
                  <a:lnTo>
                    <a:pt x="460744" y="0"/>
                  </a:lnTo>
                  <a:cubicBezTo>
                    <a:pt x="459563" y="472880"/>
                    <a:pt x="458381" y="945761"/>
                    <a:pt x="457200" y="1418641"/>
                  </a:cubicBezTo>
                  <a:lnTo>
                    <a:pt x="0" y="1418641"/>
                  </a:lnTo>
                  <a:lnTo>
                    <a:pt x="0" y="155945"/>
                  </a:lnTo>
                  <a:close/>
                </a:path>
              </a:pathLst>
            </a:custGeom>
            <a:pattFill prst="wdUpDiag">
              <a:fgClr>
                <a:schemeClr val="accent1"/>
              </a:fgClr>
              <a:bgClr>
                <a:schemeClr val="bg1"/>
              </a:bgClr>
            </a:patt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219AA269-8D4D-7A2E-29D5-5DB032DEE726}"/>
                </a:ext>
              </a:extLst>
            </p:cNvPr>
            <p:cNvSpPr/>
            <p:nvPr/>
          </p:nvSpPr>
          <p:spPr>
            <a:xfrm>
              <a:off x="7243572" y="4352248"/>
              <a:ext cx="460744" cy="1484188"/>
            </a:xfrm>
            <a:custGeom>
              <a:avLst/>
              <a:gdLst>
                <a:gd name="connsiteX0" fmla="*/ 0 w 457200"/>
                <a:gd name="connsiteY0" fmla="*/ 0 h 1112048"/>
                <a:gd name="connsiteX1" fmla="*/ 457200 w 457200"/>
                <a:gd name="connsiteY1" fmla="*/ 0 h 1112048"/>
                <a:gd name="connsiteX2" fmla="*/ 457200 w 457200"/>
                <a:gd name="connsiteY2" fmla="*/ 1112048 h 1112048"/>
                <a:gd name="connsiteX3" fmla="*/ 0 w 457200"/>
                <a:gd name="connsiteY3" fmla="*/ 1112048 h 1112048"/>
                <a:gd name="connsiteX4" fmla="*/ 0 w 457200"/>
                <a:gd name="connsiteY4" fmla="*/ 0 h 1112048"/>
                <a:gd name="connsiteX0" fmla="*/ 0 w 457200"/>
                <a:gd name="connsiteY0" fmla="*/ 0 h 1409760"/>
                <a:gd name="connsiteX1" fmla="*/ 457200 w 457200"/>
                <a:gd name="connsiteY1" fmla="*/ 297712 h 1409760"/>
                <a:gd name="connsiteX2" fmla="*/ 457200 w 457200"/>
                <a:gd name="connsiteY2" fmla="*/ 1409760 h 1409760"/>
                <a:gd name="connsiteX3" fmla="*/ 0 w 457200"/>
                <a:gd name="connsiteY3" fmla="*/ 1409760 h 1409760"/>
                <a:gd name="connsiteX4" fmla="*/ 0 w 457200"/>
                <a:gd name="connsiteY4" fmla="*/ 0 h 1409760"/>
                <a:gd name="connsiteX0" fmla="*/ 0 w 460744"/>
                <a:gd name="connsiteY0" fmla="*/ 74428 h 1484188"/>
                <a:gd name="connsiteX1" fmla="*/ 460744 w 460744"/>
                <a:gd name="connsiteY1" fmla="*/ 0 h 1484188"/>
                <a:gd name="connsiteX2" fmla="*/ 457200 w 460744"/>
                <a:gd name="connsiteY2" fmla="*/ 1484188 h 1484188"/>
                <a:gd name="connsiteX3" fmla="*/ 0 w 460744"/>
                <a:gd name="connsiteY3" fmla="*/ 1484188 h 1484188"/>
                <a:gd name="connsiteX4" fmla="*/ 0 w 460744"/>
                <a:gd name="connsiteY4" fmla="*/ 74428 h 1484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0744" h="1484188">
                  <a:moveTo>
                    <a:pt x="0" y="74428"/>
                  </a:moveTo>
                  <a:lnTo>
                    <a:pt x="460744" y="0"/>
                  </a:lnTo>
                  <a:cubicBezTo>
                    <a:pt x="459563" y="494729"/>
                    <a:pt x="458381" y="989459"/>
                    <a:pt x="457200" y="1484188"/>
                  </a:cubicBezTo>
                  <a:lnTo>
                    <a:pt x="0" y="1484188"/>
                  </a:lnTo>
                  <a:lnTo>
                    <a:pt x="0" y="74428"/>
                  </a:lnTo>
                  <a:close/>
                </a:path>
              </a:pathLst>
            </a:custGeom>
            <a:pattFill prst="wdUpDiag">
              <a:fgClr>
                <a:schemeClr val="accent1"/>
              </a:fgClr>
              <a:bgClr>
                <a:schemeClr val="bg1"/>
              </a:bgClr>
            </a:patt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58DBA328-6793-3E1F-CE59-C5D95DE34461}"/>
                </a:ext>
              </a:extLst>
            </p:cNvPr>
            <p:cNvSpPr/>
            <p:nvPr/>
          </p:nvSpPr>
          <p:spPr>
            <a:xfrm>
              <a:off x="7701049" y="4335708"/>
              <a:ext cx="460744" cy="1500728"/>
            </a:xfrm>
            <a:custGeom>
              <a:avLst/>
              <a:gdLst>
                <a:gd name="connsiteX0" fmla="*/ 0 w 457200"/>
                <a:gd name="connsiteY0" fmla="*/ 0 h 1061249"/>
                <a:gd name="connsiteX1" fmla="*/ 457200 w 457200"/>
                <a:gd name="connsiteY1" fmla="*/ 0 h 1061249"/>
                <a:gd name="connsiteX2" fmla="*/ 457200 w 457200"/>
                <a:gd name="connsiteY2" fmla="*/ 1061249 h 1061249"/>
                <a:gd name="connsiteX3" fmla="*/ 0 w 457200"/>
                <a:gd name="connsiteY3" fmla="*/ 1061249 h 1061249"/>
                <a:gd name="connsiteX4" fmla="*/ 0 w 457200"/>
                <a:gd name="connsiteY4" fmla="*/ 0 h 1061249"/>
                <a:gd name="connsiteX0" fmla="*/ 7088 w 457200"/>
                <a:gd name="connsiteY0" fmla="*/ 0 h 1483008"/>
                <a:gd name="connsiteX1" fmla="*/ 457200 w 457200"/>
                <a:gd name="connsiteY1" fmla="*/ 421759 h 1483008"/>
                <a:gd name="connsiteX2" fmla="*/ 457200 w 457200"/>
                <a:gd name="connsiteY2" fmla="*/ 1483008 h 1483008"/>
                <a:gd name="connsiteX3" fmla="*/ 0 w 457200"/>
                <a:gd name="connsiteY3" fmla="*/ 1483008 h 1483008"/>
                <a:gd name="connsiteX4" fmla="*/ 7088 w 457200"/>
                <a:gd name="connsiteY4" fmla="*/ 0 h 1483008"/>
                <a:gd name="connsiteX0" fmla="*/ 7088 w 460744"/>
                <a:gd name="connsiteY0" fmla="*/ 17720 h 1500728"/>
                <a:gd name="connsiteX1" fmla="*/ 460744 w 460744"/>
                <a:gd name="connsiteY1" fmla="*/ 0 h 1500728"/>
                <a:gd name="connsiteX2" fmla="*/ 457200 w 460744"/>
                <a:gd name="connsiteY2" fmla="*/ 1500728 h 1500728"/>
                <a:gd name="connsiteX3" fmla="*/ 0 w 460744"/>
                <a:gd name="connsiteY3" fmla="*/ 1500728 h 1500728"/>
                <a:gd name="connsiteX4" fmla="*/ 7088 w 460744"/>
                <a:gd name="connsiteY4" fmla="*/ 17720 h 1500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0744" h="1500728">
                  <a:moveTo>
                    <a:pt x="7088" y="17720"/>
                  </a:moveTo>
                  <a:lnTo>
                    <a:pt x="460744" y="0"/>
                  </a:lnTo>
                  <a:cubicBezTo>
                    <a:pt x="459563" y="500243"/>
                    <a:pt x="458381" y="1000485"/>
                    <a:pt x="457200" y="1500728"/>
                  </a:cubicBezTo>
                  <a:lnTo>
                    <a:pt x="0" y="1500728"/>
                  </a:lnTo>
                  <a:cubicBezTo>
                    <a:pt x="2363" y="1006392"/>
                    <a:pt x="4725" y="512056"/>
                    <a:pt x="7088" y="17720"/>
                  </a:cubicBezTo>
                  <a:close/>
                </a:path>
              </a:pathLst>
            </a:custGeom>
            <a:pattFill prst="wdUpDiag">
              <a:fgClr>
                <a:schemeClr val="accent1"/>
              </a:fgClr>
              <a:bgClr>
                <a:schemeClr val="bg1"/>
              </a:bgClr>
            </a:patt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1E782B99-FB33-5AB6-0ADE-D2E6372BF064}"/>
                    </a:ext>
                  </a:extLst>
                </p:cNvPr>
                <p:cNvSpPr txBox="1"/>
                <p:nvPr/>
              </p:nvSpPr>
              <p:spPr>
                <a:xfrm>
                  <a:off x="4349124" y="3851673"/>
                  <a:ext cx="635148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18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IN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sz="1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IN" sz="1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IN"/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1E782B99-FB33-5AB6-0ADE-D2E6372BF06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49124" y="3851673"/>
                  <a:ext cx="635148" cy="369332"/>
                </a:xfrm>
                <a:prstGeom prst="rect">
                  <a:avLst/>
                </a:prstGeom>
                <a:blipFill>
                  <a:blip r:embed="rId17"/>
                  <a:stretch>
                    <a:fillRect l="-2857" b="-13333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2" name="Connector: Elbow 3">
              <a:extLst>
                <a:ext uri="{FF2B5EF4-FFF2-40B4-BE49-F238E27FC236}">
                  <a16:creationId xmlns:a16="http://schemas.microsoft.com/office/drawing/2014/main" id="{1C063CB4-A37A-7170-2EB0-6D550208085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84272" y="4080373"/>
              <a:ext cx="0" cy="1995401"/>
            </a:xfrm>
            <a:prstGeom prst="straightConnector1">
              <a:avLst/>
            </a:prstGeom>
            <a:ln>
              <a:tailEnd type="stealth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Connector: Elbow 3">
              <a:extLst>
                <a:ext uri="{FF2B5EF4-FFF2-40B4-BE49-F238E27FC236}">
                  <a16:creationId xmlns:a16="http://schemas.microsoft.com/office/drawing/2014/main" id="{1CB6DD79-F361-B181-B446-A0806156DE4E}"/>
                </a:ext>
              </a:extLst>
            </p:cNvPr>
            <p:cNvCxnSpPr>
              <a:cxnSpLocks/>
            </p:cNvCxnSpPr>
            <p:nvPr/>
          </p:nvCxnSpPr>
          <p:spPr>
            <a:xfrm>
              <a:off x="4729520" y="5840074"/>
              <a:ext cx="4040830" cy="0"/>
            </a:xfrm>
            <a:prstGeom prst="straightConnector1">
              <a:avLst/>
            </a:prstGeom>
            <a:ln>
              <a:tailEnd type="stealth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11971ECE-454D-D42D-AD63-791AAFA3593A}"/>
                    </a:ext>
                  </a:extLst>
                </p:cNvPr>
                <p:cNvSpPr txBox="1"/>
                <p:nvPr/>
              </p:nvSpPr>
              <p:spPr>
                <a:xfrm>
                  <a:off x="5179189" y="5790638"/>
                  <a:ext cx="551492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oMath>
                    </m:oMathPara>
                  </a14:m>
                  <a:endParaRPr lang="en-IN"/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11971ECE-454D-D42D-AD63-791AAFA3593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79189" y="5790638"/>
                  <a:ext cx="551492" cy="369332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20EDBA45-4B19-1B9A-D0D9-FEB98E8C92A1}"/>
                    </a:ext>
                  </a:extLst>
                </p:cNvPr>
                <p:cNvSpPr txBox="1"/>
                <p:nvPr/>
              </p:nvSpPr>
              <p:spPr>
                <a:xfrm>
                  <a:off x="8569182" y="5804999"/>
                  <a:ext cx="489547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IN"/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20EDBA45-4B19-1B9A-D0D9-FEB98E8C92A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69182" y="5804999"/>
                  <a:ext cx="489547" cy="369332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15504DA9-D461-0347-9D24-5D5A761923D5}"/>
                    </a:ext>
                  </a:extLst>
                </p:cNvPr>
                <p:cNvSpPr txBox="1"/>
                <p:nvPr/>
              </p:nvSpPr>
              <p:spPr>
                <a:xfrm>
                  <a:off x="7900391" y="5790638"/>
                  <a:ext cx="551492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en-IN"/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15504DA9-D461-0347-9D24-5D5A761923D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00391" y="5790638"/>
                  <a:ext cx="551492" cy="369332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7301BCB-BE55-D3B3-2C3C-1383E0062CB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958492" y="4958658"/>
              <a:ext cx="456993" cy="1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0952D6E9-BC47-8D59-2096-D5FD626305F7}"/>
                    </a:ext>
                  </a:extLst>
                </p:cNvPr>
                <p:cNvSpPr txBox="1"/>
                <p:nvPr/>
              </p:nvSpPr>
              <p:spPr>
                <a:xfrm>
                  <a:off x="4303361" y="4754331"/>
                  <a:ext cx="635148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18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IN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  <m:r>
                          <a:rPr lang="en-IN" sz="1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IN"/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0952D6E9-BC47-8D59-2096-D5FD626305F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03361" y="4754331"/>
                  <a:ext cx="635148" cy="369332"/>
                </a:xfrm>
                <a:prstGeom prst="rect">
                  <a:avLst/>
                </a:prstGeom>
                <a:blipFill>
                  <a:blip r:embed="rId21"/>
                  <a:stretch>
                    <a:fillRect l="-2885" r="-10577" b="-13333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9B0213C6-BA14-88B9-6AB3-C0B9D5C57615}"/>
                    </a:ext>
                  </a:extLst>
                </p:cNvPr>
                <p:cNvSpPr txBox="1"/>
                <p:nvPr/>
              </p:nvSpPr>
              <p:spPr>
                <a:xfrm>
                  <a:off x="5179189" y="6077945"/>
                  <a:ext cx="551492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IN"/>
                </a:p>
              </p:txBody>
            </p:sp>
          </mc:Choice>
          <mc:Fallback xmlns="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9B0213C6-BA14-88B9-6AB3-C0B9D5C5761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79189" y="6077945"/>
                  <a:ext cx="551492" cy="369332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BFD14AFE-0C23-CFD8-1446-BAC08269DC9D}"/>
                    </a:ext>
                  </a:extLst>
                </p:cNvPr>
                <p:cNvSpPr txBox="1"/>
                <p:nvPr/>
              </p:nvSpPr>
              <p:spPr>
                <a:xfrm>
                  <a:off x="7012829" y="6077945"/>
                  <a:ext cx="551492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IN"/>
                </a:p>
              </p:txBody>
            </p:sp>
          </mc:Choice>
          <mc:Fallback xmlns="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BFD14AFE-0C23-CFD8-1446-BAC08269DC9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12829" y="6077945"/>
                  <a:ext cx="551492" cy="369332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0AF873EB-EFE0-20B9-69E8-965FB44C418D}"/>
                    </a:ext>
                  </a:extLst>
                </p:cNvPr>
                <p:cNvSpPr txBox="1"/>
                <p:nvPr/>
              </p:nvSpPr>
              <p:spPr>
                <a:xfrm>
                  <a:off x="6096009" y="6077945"/>
                  <a:ext cx="551492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IN"/>
                </a:p>
              </p:txBody>
            </p:sp>
          </mc:Choice>
          <mc:Fallback xmlns="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0AF873EB-EFE0-20B9-69E8-965FB44C418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96009" y="6077945"/>
                  <a:ext cx="551492" cy="369332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F13CDBDE-BFAB-0F3C-301A-C7EE83026E24}"/>
                    </a:ext>
                  </a:extLst>
                </p:cNvPr>
                <p:cNvSpPr txBox="1"/>
                <p:nvPr/>
              </p:nvSpPr>
              <p:spPr>
                <a:xfrm>
                  <a:off x="6554419" y="6077945"/>
                  <a:ext cx="551492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IN"/>
                </a:p>
              </p:txBody>
            </p:sp>
          </mc:Choice>
          <mc:Fallback xmlns="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F13CDBDE-BFAB-0F3C-301A-C7EE83026E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54419" y="6077945"/>
                  <a:ext cx="551492" cy="369332"/>
                </a:xfrm>
                <a:prstGeom prst="rect">
                  <a:avLst/>
                </a:prstGeom>
                <a:blipFill>
                  <a:blip r:embed="rId2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18A8355C-B5B5-C247-287C-1696B60E560D}"/>
                    </a:ext>
                  </a:extLst>
                </p:cNvPr>
                <p:cNvSpPr txBox="1"/>
                <p:nvPr/>
              </p:nvSpPr>
              <p:spPr>
                <a:xfrm>
                  <a:off x="5637599" y="6077945"/>
                  <a:ext cx="551492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IN"/>
                </a:p>
              </p:txBody>
            </p:sp>
          </mc:Choice>
          <mc:Fallback xmlns="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18A8355C-B5B5-C247-287C-1696B60E560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37599" y="6077945"/>
                  <a:ext cx="551492" cy="369332"/>
                </a:xfrm>
                <a:prstGeom prst="rect">
                  <a:avLst/>
                </a:prstGeom>
                <a:blipFill>
                  <a:blip r:embed="rId2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4A9549D7-0D3D-74B7-1B1A-8E5D818339A1}"/>
                    </a:ext>
                  </a:extLst>
                </p:cNvPr>
                <p:cNvSpPr txBox="1"/>
                <p:nvPr/>
              </p:nvSpPr>
              <p:spPr>
                <a:xfrm>
                  <a:off x="7471239" y="6077945"/>
                  <a:ext cx="551492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en-IN"/>
                </a:p>
              </p:txBody>
            </p:sp>
          </mc:Choice>
          <mc:Fallback xmlns="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4A9549D7-0D3D-74B7-1B1A-8E5D818339A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71239" y="6077945"/>
                  <a:ext cx="551492" cy="369332"/>
                </a:xfrm>
                <a:prstGeom prst="rect">
                  <a:avLst/>
                </a:prstGeom>
                <a:blipFill>
                  <a:blip r:embed="rId2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55D63AAE-C978-8360-EDC5-44B99447A2F2}"/>
                    </a:ext>
                  </a:extLst>
                </p:cNvPr>
                <p:cNvSpPr txBox="1"/>
                <p:nvPr/>
              </p:nvSpPr>
              <p:spPr>
                <a:xfrm>
                  <a:off x="7929649" y="6077945"/>
                  <a:ext cx="551492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oMath>
                    </m:oMathPara>
                  </a14:m>
                  <a:endParaRPr lang="en-IN"/>
                </a:p>
              </p:txBody>
            </p:sp>
          </mc:Choice>
          <mc:Fallback xmlns="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55D63AAE-C978-8360-EDC5-44B99447A2F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29649" y="6077945"/>
                  <a:ext cx="551492" cy="369332"/>
                </a:xfrm>
                <a:prstGeom prst="rect">
                  <a:avLst/>
                </a:prstGeom>
                <a:blipFill>
                  <a:blip r:embed="rId2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421C42C6-32DF-0B3A-2E2E-D02165023151}"/>
                </a:ext>
              </a:extLst>
            </p:cNvPr>
            <p:cNvCxnSpPr/>
            <p:nvPr/>
          </p:nvCxnSpPr>
          <p:spPr>
            <a:xfrm>
              <a:off x="5413659" y="5495910"/>
              <a:ext cx="457201" cy="0"/>
            </a:xfrm>
            <a:prstGeom prst="straightConnector1">
              <a:avLst/>
            </a:prstGeom>
            <a:ln>
              <a:headEnd type="arrow" w="med" len="med"/>
              <a:tailEnd type="arrow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09151F9F-F058-CA29-4578-470F7BA6EC82}"/>
                    </a:ext>
                  </a:extLst>
                </p:cNvPr>
                <p:cNvSpPr txBox="1"/>
                <p:nvPr/>
              </p:nvSpPr>
              <p:spPr>
                <a:xfrm>
                  <a:off x="5374852" y="5454234"/>
                  <a:ext cx="551492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oMath>
                    </m:oMathPara>
                  </a14:m>
                  <a:endParaRPr lang="en-IN"/>
                </a:p>
              </p:txBody>
            </p:sp>
          </mc:Choice>
          <mc:Fallback xmlns="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09151F9F-F058-CA29-4578-470F7BA6EC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4852" y="5454234"/>
                  <a:ext cx="551492" cy="369332"/>
                </a:xfrm>
                <a:prstGeom prst="rect">
                  <a:avLst/>
                </a:prstGeom>
                <a:blipFill>
                  <a:blip r:embed="rId2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031" name="Group 1030">
              <a:extLst>
                <a:ext uri="{FF2B5EF4-FFF2-40B4-BE49-F238E27FC236}">
                  <a16:creationId xmlns:a16="http://schemas.microsoft.com/office/drawing/2014/main" id="{DBEE4C8B-902E-7C0A-3D84-0C5CD921DB2D}"/>
                </a:ext>
              </a:extLst>
            </p:cNvPr>
            <p:cNvGrpSpPr/>
            <p:nvPr/>
          </p:nvGrpSpPr>
          <p:grpSpPr>
            <a:xfrm>
              <a:off x="5439926" y="4901409"/>
              <a:ext cx="2707321" cy="369332"/>
              <a:chOff x="5439926" y="4773822"/>
              <a:chExt cx="2707321" cy="36933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24" name="TextBox 1023">
                    <a:extLst>
                      <a:ext uri="{FF2B5EF4-FFF2-40B4-BE49-F238E27FC236}">
                        <a16:creationId xmlns:a16="http://schemas.microsoft.com/office/drawing/2014/main" id="{8181545D-9B48-4B52-D153-FC2509394B12}"/>
                      </a:ext>
                    </a:extLst>
                  </p:cNvPr>
                  <p:cNvSpPr txBox="1"/>
                  <p:nvPr/>
                </p:nvSpPr>
                <p:spPr>
                  <a:xfrm>
                    <a:off x="5439926" y="4773822"/>
                    <a:ext cx="369736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18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oMath>
                      </m:oMathPara>
                    </a14:m>
                    <a:endParaRPr lang="en-IN"/>
                  </a:p>
                </p:txBody>
              </p:sp>
            </mc:Choice>
            <mc:Fallback xmlns="">
              <p:sp>
                <p:nvSpPr>
                  <p:cNvPr id="1024" name="TextBox 1023">
                    <a:extLst>
                      <a:ext uri="{FF2B5EF4-FFF2-40B4-BE49-F238E27FC236}">
                        <a16:creationId xmlns:a16="http://schemas.microsoft.com/office/drawing/2014/main" id="{8181545D-9B48-4B52-D153-FC2509394B1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439926" y="4773822"/>
                    <a:ext cx="369736" cy="369332"/>
                  </a:xfrm>
                  <a:prstGeom prst="rect">
                    <a:avLst/>
                  </a:prstGeom>
                  <a:blipFill>
                    <a:blip r:embed="rId3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25" name="TextBox 1024">
                    <a:extLst>
                      <a:ext uri="{FF2B5EF4-FFF2-40B4-BE49-F238E27FC236}">
                        <a16:creationId xmlns:a16="http://schemas.microsoft.com/office/drawing/2014/main" id="{C389F4B2-6491-07ED-B283-6AED74B4AAD5}"/>
                      </a:ext>
                    </a:extLst>
                  </p:cNvPr>
                  <p:cNvSpPr txBox="1"/>
                  <p:nvPr/>
                </p:nvSpPr>
                <p:spPr>
                  <a:xfrm>
                    <a:off x="5907443" y="4773822"/>
                    <a:ext cx="369736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18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IN"/>
                  </a:p>
                </p:txBody>
              </p:sp>
            </mc:Choice>
            <mc:Fallback xmlns="">
              <p:sp>
                <p:nvSpPr>
                  <p:cNvPr id="1025" name="TextBox 1024">
                    <a:extLst>
                      <a:ext uri="{FF2B5EF4-FFF2-40B4-BE49-F238E27FC236}">
                        <a16:creationId xmlns:a16="http://schemas.microsoft.com/office/drawing/2014/main" id="{C389F4B2-6491-07ED-B283-6AED74B4AAD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907443" y="4773822"/>
                    <a:ext cx="369736" cy="369332"/>
                  </a:xfrm>
                  <a:prstGeom prst="rect">
                    <a:avLst/>
                  </a:prstGeom>
                  <a:blipFill>
                    <a:blip r:embed="rId3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27" name="TextBox 1026">
                    <a:extLst>
                      <a:ext uri="{FF2B5EF4-FFF2-40B4-BE49-F238E27FC236}">
                        <a16:creationId xmlns:a16="http://schemas.microsoft.com/office/drawing/2014/main" id="{13F9CC67-CCEF-9FCA-ED3B-C3A4CAA71F75}"/>
                      </a:ext>
                    </a:extLst>
                  </p:cNvPr>
                  <p:cNvSpPr txBox="1"/>
                  <p:nvPr/>
                </p:nvSpPr>
                <p:spPr>
                  <a:xfrm>
                    <a:off x="6374960" y="4773822"/>
                    <a:ext cx="369736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18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IN"/>
                  </a:p>
                </p:txBody>
              </p:sp>
            </mc:Choice>
            <mc:Fallback xmlns="">
              <p:sp>
                <p:nvSpPr>
                  <p:cNvPr id="1027" name="TextBox 1026">
                    <a:extLst>
                      <a:ext uri="{FF2B5EF4-FFF2-40B4-BE49-F238E27FC236}">
                        <a16:creationId xmlns:a16="http://schemas.microsoft.com/office/drawing/2014/main" id="{13F9CC67-CCEF-9FCA-ED3B-C3A4CAA71F7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74960" y="4773822"/>
                    <a:ext cx="369736" cy="369332"/>
                  </a:xfrm>
                  <a:prstGeom prst="rect">
                    <a:avLst/>
                  </a:prstGeom>
                  <a:blipFill>
                    <a:blip r:embed="rId3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28" name="TextBox 1027">
                    <a:extLst>
                      <a:ext uri="{FF2B5EF4-FFF2-40B4-BE49-F238E27FC236}">
                        <a16:creationId xmlns:a16="http://schemas.microsoft.com/office/drawing/2014/main" id="{33AD5E15-1F2E-CADB-D282-38F42E60FA5A}"/>
                      </a:ext>
                    </a:extLst>
                  </p:cNvPr>
                  <p:cNvSpPr txBox="1"/>
                  <p:nvPr/>
                </p:nvSpPr>
                <p:spPr>
                  <a:xfrm>
                    <a:off x="6842477" y="4773822"/>
                    <a:ext cx="369736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18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IN"/>
                  </a:p>
                </p:txBody>
              </p:sp>
            </mc:Choice>
            <mc:Fallback xmlns="">
              <p:sp>
                <p:nvSpPr>
                  <p:cNvPr id="1028" name="TextBox 1027">
                    <a:extLst>
                      <a:ext uri="{FF2B5EF4-FFF2-40B4-BE49-F238E27FC236}">
                        <a16:creationId xmlns:a16="http://schemas.microsoft.com/office/drawing/2014/main" id="{33AD5E15-1F2E-CADB-D282-38F42E60FA5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42477" y="4773822"/>
                    <a:ext cx="369736" cy="369332"/>
                  </a:xfrm>
                  <a:prstGeom prst="rect">
                    <a:avLst/>
                  </a:prstGeom>
                  <a:blipFill>
                    <a:blip r:embed="rId3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29" name="TextBox 1028">
                    <a:extLst>
                      <a:ext uri="{FF2B5EF4-FFF2-40B4-BE49-F238E27FC236}">
                        <a16:creationId xmlns:a16="http://schemas.microsoft.com/office/drawing/2014/main" id="{43AC1DC3-9DED-5F0D-D7A2-D313F69470C9}"/>
                      </a:ext>
                    </a:extLst>
                  </p:cNvPr>
                  <p:cNvSpPr txBox="1"/>
                  <p:nvPr/>
                </p:nvSpPr>
                <p:spPr>
                  <a:xfrm>
                    <a:off x="7309994" y="4773822"/>
                    <a:ext cx="369736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18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oMath>
                      </m:oMathPara>
                    </a14:m>
                    <a:endParaRPr lang="en-IN"/>
                  </a:p>
                </p:txBody>
              </p:sp>
            </mc:Choice>
            <mc:Fallback xmlns="">
              <p:sp>
                <p:nvSpPr>
                  <p:cNvPr id="1029" name="TextBox 1028">
                    <a:extLst>
                      <a:ext uri="{FF2B5EF4-FFF2-40B4-BE49-F238E27FC236}">
                        <a16:creationId xmlns:a16="http://schemas.microsoft.com/office/drawing/2014/main" id="{43AC1DC3-9DED-5F0D-D7A2-D313F69470C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309994" y="4773822"/>
                    <a:ext cx="369736" cy="369332"/>
                  </a:xfrm>
                  <a:prstGeom prst="rect">
                    <a:avLst/>
                  </a:prstGeom>
                  <a:blipFill>
                    <a:blip r:embed="rId3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30" name="TextBox 1029">
                    <a:extLst>
                      <a:ext uri="{FF2B5EF4-FFF2-40B4-BE49-F238E27FC236}">
                        <a16:creationId xmlns:a16="http://schemas.microsoft.com/office/drawing/2014/main" id="{D3BCC1E2-E787-BDFB-FB5B-460695A9DC60}"/>
                      </a:ext>
                    </a:extLst>
                  </p:cNvPr>
                  <p:cNvSpPr txBox="1"/>
                  <p:nvPr/>
                </p:nvSpPr>
                <p:spPr>
                  <a:xfrm>
                    <a:off x="7777511" y="4773822"/>
                    <a:ext cx="369736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18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oMath>
                      </m:oMathPara>
                    </a14:m>
                    <a:endParaRPr lang="en-IN"/>
                  </a:p>
                </p:txBody>
              </p:sp>
            </mc:Choice>
            <mc:Fallback xmlns="">
              <p:sp>
                <p:nvSpPr>
                  <p:cNvPr id="1030" name="TextBox 1029">
                    <a:extLst>
                      <a:ext uri="{FF2B5EF4-FFF2-40B4-BE49-F238E27FC236}">
                        <a16:creationId xmlns:a16="http://schemas.microsoft.com/office/drawing/2014/main" id="{D3BCC1E2-E787-BDFB-FB5B-460695A9DC6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77511" y="4773822"/>
                    <a:ext cx="369736" cy="369332"/>
                  </a:xfrm>
                  <a:prstGeom prst="rect">
                    <a:avLst/>
                  </a:prstGeom>
                  <a:blipFill>
                    <a:blip r:embed="rId3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56" name="Flowchart: Document 7">
              <a:extLst>
                <a:ext uri="{FF2B5EF4-FFF2-40B4-BE49-F238E27FC236}">
                  <a16:creationId xmlns:a16="http://schemas.microsoft.com/office/drawing/2014/main" id="{DFB72521-215F-D483-F8CE-18725DED5366}"/>
                </a:ext>
              </a:extLst>
            </p:cNvPr>
            <p:cNvSpPr/>
            <p:nvPr/>
          </p:nvSpPr>
          <p:spPr>
            <a:xfrm flipV="1">
              <a:off x="4985698" y="4330847"/>
              <a:ext cx="3566160" cy="666288"/>
            </a:xfrm>
            <a:custGeom>
              <a:avLst/>
              <a:gdLst>
                <a:gd name="connsiteX0" fmla="*/ 0 w 21600"/>
                <a:gd name="connsiteY0" fmla="*/ 0 h 21600"/>
                <a:gd name="connsiteX1" fmla="*/ 21600 w 21600"/>
                <a:gd name="connsiteY1" fmla="*/ 0 h 21600"/>
                <a:gd name="connsiteX2" fmla="*/ 21600 w 21600"/>
                <a:gd name="connsiteY2" fmla="*/ 17322 h 21600"/>
                <a:gd name="connsiteX3" fmla="*/ 0 w 21600"/>
                <a:gd name="connsiteY3" fmla="*/ 20172 h 21600"/>
                <a:gd name="connsiteX4" fmla="*/ 0 w 21600"/>
                <a:gd name="connsiteY4" fmla="*/ 0 h 21600"/>
                <a:gd name="connsiteX0" fmla="*/ 0 w 21600"/>
                <a:gd name="connsiteY0" fmla="*/ 0 h 25841"/>
                <a:gd name="connsiteX1" fmla="*/ 21600 w 21600"/>
                <a:gd name="connsiteY1" fmla="*/ 0 h 25841"/>
                <a:gd name="connsiteX2" fmla="*/ 21600 w 21600"/>
                <a:gd name="connsiteY2" fmla="*/ 25841 h 25841"/>
                <a:gd name="connsiteX3" fmla="*/ 0 w 21600"/>
                <a:gd name="connsiteY3" fmla="*/ 20172 h 25841"/>
                <a:gd name="connsiteX4" fmla="*/ 0 w 21600"/>
                <a:gd name="connsiteY4" fmla="*/ 0 h 25841"/>
                <a:gd name="connsiteX0" fmla="*/ 0 w 21600"/>
                <a:gd name="connsiteY0" fmla="*/ 0 h 25841"/>
                <a:gd name="connsiteX1" fmla="*/ 21600 w 21600"/>
                <a:gd name="connsiteY1" fmla="*/ 0 h 25841"/>
                <a:gd name="connsiteX2" fmla="*/ 21600 w 21600"/>
                <a:gd name="connsiteY2" fmla="*/ 25841 h 25841"/>
                <a:gd name="connsiteX3" fmla="*/ 24 w 21600"/>
                <a:gd name="connsiteY3" fmla="*/ 14841 h 25841"/>
                <a:gd name="connsiteX4" fmla="*/ 0 w 21600"/>
                <a:gd name="connsiteY4" fmla="*/ 0 h 25841"/>
                <a:gd name="connsiteX0" fmla="*/ 0 w 21600"/>
                <a:gd name="connsiteY0" fmla="*/ 0 h 25841"/>
                <a:gd name="connsiteX1" fmla="*/ 21600 w 21600"/>
                <a:gd name="connsiteY1" fmla="*/ 0 h 25841"/>
                <a:gd name="connsiteX2" fmla="*/ 21600 w 21600"/>
                <a:gd name="connsiteY2" fmla="*/ 25841 h 25841"/>
                <a:gd name="connsiteX3" fmla="*/ 24 w 21600"/>
                <a:gd name="connsiteY3" fmla="*/ 14841 h 25841"/>
                <a:gd name="connsiteX4" fmla="*/ 0 w 21600"/>
                <a:gd name="connsiteY4" fmla="*/ 0 h 25841"/>
                <a:gd name="connsiteX0" fmla="*/ 0 w 21576"/>
                <a:gd name="connsiteY0" fmla="*/ 14841 h 25841"/>
                <a:gd name="connsiteX1" fmla="*/ 21576 w 21576"/>
                <a:gd name="connsiteY1" fmla="*/ 0 h 25841"/>
                <a:gd name="connsiteX2" fmla="*/ 21576 w 21576"/>
                <a:gd name="connsiteY2" fmla="*/ 25841 h 25841"/>
                <a:gd name="connsiteX3" fmla="*/ 0 w 21576"/>
                <a:gd name="connsiteY3" fmla="*/ 14841 h 25841"/>
                <a:gd name="connsiteX0" fmla="*/ 21576 w 22296"/>
                <a:gd name="connsiteY0" fmla="*/ 0 h 25841"/>
                <a:gd name="connsiteX1" fmla="*/ 21576 w 22296"/>
                <a:gd name="connsiteY1" fmla="*/ 25841 h 25841"/>
                <a:gd name="connsiteX2" fmla="*/ 0 w 22296"/>
                <a:gd name="connsiteY2" fmla="*/ 14841 h 25841"/>
                <a:gd name="connsiteX3" fmla="*/ 22296 w 22296"/>
                <a:gd name="connsiteY3" fmla="*/ 1583 h 25841"/>
                <a:gd name="connsiteX0" fmla="*/ 24711 w 24711"/>
                <a:gd name="connsiteY0" fmla="*/ 24016 h 24258"/>
                <a:gd name="connsiteX1" fmla="*/ 21576 w 24711"/>
                <a:gd name="connsiteY1" fmla="*/ 24258 h 24258"/>
                <a:gd name="connsiteX2" fmla="*/ 0 w 24711"/>
                <a:gd name="connsiteY2" fmla="*/ 13258 h 24258"/>
                <a:gd name="connsiteX3" fmla="*/ 22296 w 24711"/>
                <a:gd name="connsiteY3" fmla="*/ 0 h 24258"/>
                <a:gd name="connsiteX0" fmla="*/ 27804 w 27804"/>
                <a:gd name="connsiteY0" fmla="*/ 17275 h 17517"/>
                <a:gd name="connsiteX1" fmla="*/ 24669 w 27804"/>
                <a:gd name="connsiteY1" fmla="*/ 17517 h 17517"/>
                <a:gd name="connsiteX2" fmla="*/ 3093 w 27804"/>
                <a:gd name="connsiteY2" fmla="*/ 6517 h 17517"/>
                <a:gd name="connsiteX3" fmla="*/ 0 w 27804"/>
                <a:gd name="connsiteY3" fmla="*/ 0 h 17517"/>
                <a:gd name="connsiteX0" fmla="*/ 27804 w 27804"/>
                <a:gd name="connsiteY0" fmla="*/ 17275 h 17517"/>
                <a:gd name="connsiteX1" fmla="*/ 24669 w 27804"/>
                <a:gd name="connsiteY1" fmla="*/ 17517 h 17517"/>
                <a:gd name="connsiteX2" fmla="*/ 3093 w 27804"/>
                <a:gd name="connsiteY2" fmla="*/ 6517 h 17517"/>
                <a:gd name="connsiteX3" fmla="*/ 0 w 27804"/>
                <a:gd name="connsiteY3" fmla="*/ 0 h 17517"/>
                <a:gd name="connsiteX0" fmla="*/ 28080 w 28080"/>
                <a:gd name="connsiteY0" fmla="*/ 11292 h 11534"/>
                <a:gd name="connsiteX1" fmla="*/ 24945 w 28080"/>
                <a:gd name="connsiteY1" fmla="*/ 11534 h 11534"/>
                <a:gd name="connsiteX2" fmla="*/ 3369 w 28080"/>
                <a:gd name="connsiteY2" fmla="*/ 534 h 11534"/>
                <a:gd name="connsiteX3" fmla="*/ 0 w 28080"/>
                <a:gd name="connsiteY3" fmla="*/ 0 h 11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080" h="11534">
                  <a:moveTo>
                    <a:pt x="28080" y="11292"/>
                  </a:moveTo>
                  <a:lnTo>
                    <a:pt x="24945" y="11534"/>
                  </a:lnTo>
                  <a:cubicBezTo>
                    <a:pt x="14145" y="11534"/>
                    <a:pt x="14169" y="4284"/>
                    <a:pt x="3369" y="534"/>
                  </a:cubicBezTo>
                  <a:lnTo>
                    <a:pt x="0" y="0"/>
                  </a:lnTo>
                </a:path>
              </a:pathLst>
            </a:custGeom>
            <a:noFill/>
            <a:ln w="38100">
              <a:solidFill>
                <a:schemeClr val="tx1"/>
              </a:solidFill>
            </a:ln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857629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2" grpId="0"/>
      <p:bldP spid="1033" grpId="0"/>
      <p:bldP spid="1034" grpId="0"/>
      <p:bldP spid="1037" grpId="0"/>
      <p:bldP spid="27" grpId="0"/>
      <p:bldP spid="28" grpId="0"/>
      <p:bldP spid="29" grpId="0"/>
      <p:bldP spid="39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AF45B-3DDE-52B2-07AF-1050B2F9A2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Vectorization: examples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B3CD6BF-E0DD-62B8-D823-25093F7C1648}"/>
              </a:ext>
            </a:extLst>
          </p:cNvPr>
          <p:cNvSpPr/>
          <p:nvPr/>
        </p:nvSpPr>
        <p:spPr>
          <a:xfrm>
            <a:off x="109484" y="1407045"/>
            <a:ext cx="2569557" cy="132343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IN" sz="1600" b="1">
                <a:solidFill>
                  <a:srgbClr val="0000FF"/>
                </a:solidFill>
                <a:latin typeface="Consolas" panose="020B0609020204030204" pitchFamily="49" charset="0"/>
              </a:rPr>
              <a:t>def</a:t>
            </a:r>
            <a:r>
              <a:rPr lang="en-IN" sz="16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IN" sz="1600">
                <a:solidFill>
                  <a:srgbClr val="FF00FF"/>
                </a:solidFill>
                <a:latin typeface="Consolas" panose="020B0609020204030204" pitchFamily="49" charset="0"/>
              </a:rPr>
              <a:t>test1</a:t>
            </a:r>
            <a:r>
              <a:rPr lang="en-IN" sz="1600" b="1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IN" sz="1600">
                <a:solidFill>
                  <a:srgbClr val="000000"/>
                </a:solidFill>
                <a:latin typeface="Consolas" panose="020B0609020204030204" pitchFamily="49" charset="0"/>
              </a:rPr>
              <a:t>x</a:t>
            </a:r>
            <a:r>
              <a:rPr lang="en-IN" sz="1600" b="1">
                <a:solidFill>
                  <a:srgbClr val="000080"/>
                </a:solidFill>
                <a:latin typeface="Consolas" panose="020B0609020204030204" pitchFamily="49" charset="0"/>
              </a:rPr>
              <a:t>):</a:t>
            </a:r>
            <a:endParaRPr lang="en-IN" sz="16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IN" sz="16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IN" sz="1600" b="1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IN" sz="16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ES" sz="1600" b="1" err="1">
                <a:solidFill>
                  <a:srgbClr val="000080"/>
                </a:solidFill>
                <a:latin typeface="Consolas" panose="020B0609020204030204" pitchFamily="49" charset="0"/>
              </a:rPr>
              <a:t>np.</a:t>
            </a:r>
            <a:r>
              <a:rPr lang="es-ES" sz="1600" b="1" err="1">
                <a:solidFill>
                  <a:srgbClr val="880088"/>
                </a:solidFill>
                <a:latin typeface="Consolas" panose="020B0609020204030204" pitchFamily="49" charset="0"/>
              </a:rPr>
              <a:t>sin</a:t>
            </a:r>
            <a:r>
              <a:rPr lang="es-ES" sz="1600" b="1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s-ES" sz="1600">
                <a:solidFill>
                  <a:srgbClr val="000000"/>
                </a:solidFill>
                <a:latin typeface="Consolas" panose="020B0609020204030204" pitchFamily="49" charset="0"/>
              </a:rPr>
              <a:t>x</a:t>
            </a:r>
            <a:r>
              <a:rPr lang="es-ES" sz="1600" b="1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endParaRPr lang="en-IN" sz="16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IN" sz="16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IN" sz="1600">
                <a:solidFill>
                  <a:srgbClr val="000000"/>
                </a:solidFill>
                <a:latin typeface="Consolas" panose="020B0609020204030204" pitchFamily="49" charset="0"/>
              </a:rPr>
              <a:t>x=</a:t>
            </a:r>
            <a:r>
              <a:rPr lang="en-IN" sz="1600" err="1">
                <a:solidFill>
                  <a:srgbClr val="000000"/>
                </a:solidFill>
                <a:latin typeface="Consolas" panose="020B0609020204030204" pitchFamily="49" charset="0"/>
              </a:rPr>
              <a:t>np</a:t>
            </a:r>
            <a:r>
              <a:rPr lang="en-IN" sz="1600" b="1" err="1">
                <a:solidFill>
                  <a:srgbClr val="000080"/>
                </a:solidFill>
                <a:latin typeface="Consolas" panose="020B0609020204030204" pitchFamily="49" charset="0"/>
              </a:rPr>
              <a:t>.</a:t>
            </a:r>
            <a:r>
              <a:rPr lang="en-IN" sz="1600" err="1">
                <a:solidFill>
                  <a:srgbClr val="000000"/>
                </a:solidFill>
                <a:latin typeface="Consolas" panose="020B0609020204030204" pitchFamily="49" charset="0"/>
              </a:rPr>
              <a:t>array</a:t>
            </a:r>
            <a:r>
              <a:rPr lang="en-IN" sz="1600" b="1">
                <a:solidFill>
                  <a:srgbClr val="000080"/>
                </a:solidFill>
                <a:latin typeface="Consolas" panose="020B0609020204030204" pitchFamily="49" charset="0"/>
              </a:rPr>
              <a:t>([</a:t>
            </a:r>
            <a:r>
              <a:rPr lang="en-IN" sz="1600">
                <a:solidFill>
                  <a:srgbClr val="FF0000"/>
                </a:solidFill>
                <a:latin typeface="Consolas" panose="020B0609020204030204" pitchFamily="49" charset="0"/>
              </a:rPr>
              <a:t>0.1</a:t>
            </a:r>
            <a:r>
              <a:rPr lang="en-IN" sz="1600" b="1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IN" sz="1600">
                <a:solidFill>
                  <a:srgbClr val="FF0000"/>
                </a:solidFill>
                <a:latin typeface="Consolas" panose="020B0609020204030204" pitchFamily="49" charset="0"/>
              </a:rPr>
              <a:t>0.2</a:t>
            </a:r>
            <a:r>
              <a:rPr lang="en-IN" sz="1600" b="1">
                <a:solidFill>
                  <a:srgbClr val="000080"/>
                </a:solidFill>
                <a:latin typeface="Consolas" panose="020B0609020204030204" pitchFamily="49" charset="0"/>
              </a:rPr>
              <a:t>])</a:t>
            </a:r>
            <a:endParaRPr lang="en-IN" sz="16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IN" sz="1600" b="1">
                <a:solidFill>
                  <a:srgbClr val="880088"/>
                </a:solidFill>
                <a:latin typeface="Consolas" panose="020B0609020204030204" pitchFamily="49" charset="0"/>
              </a:rPr>
              <a:t>print</a:t>
            </a:r>
            <a:r>
              <a:rPr lang="en-IN" sz="1600" b="1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IN" sz="1600">
                <a:solidFill>
                  <a:srgbClr val="000000"/>
                </a:solidFill>
                <a:latin typeface="Consolas" panose="020B0609020204030204" pitchFamily="49" charset="0"/>
              </a:rPr>
              <a:t>test1</a:t>
            </a:r>
            <a:r>
              <a:rPr lang="en-IN" sz="1600" b="1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IN" sz="1600">
                <a:solidFill>
                  <a:srgbClr val="000000"/>
                </a:solidFill>
                <a:latin typeface="Consolas" panose="020B0609020204030204" pitchFamily="49" charset="0"/>
              </a:rPr>
              <a:t>x</a:t>
            </a:r>
            <a:r>
              <a:rPr lang="en-IN" sz="1600" b="1">
                <a:solidFill>
                  <a:srgbClr val="000080"/>
                </a:solidFill>
                <a:latin typeface="Consolas" panose="020B0609020204030204" pitchFamily="49" charset="0"/>
              </a:rPr>
              <a:t>))</a:t>
            </a:r>
            <a:endParaRPr lang="en-IN" sz="160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1DFFAD2-AB39-FE6F-8820-D945B47AF6EA}"/>
              </a:ext>
            </a:extLst>
          </p:cNvPr>
          <p:cNvSpPr/>
          <p:nvPr/>
        </p:nvSpPr>
        <p:spPr>
          <a:xfrm>
            <a:off x="109484" y="2819221"/>
            <a:ext cx="2569557" cy="3385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IN" sz="1600">
                <a:solidFill>
                  <a:srgbClr val="000000"/>
                </a:solidFill>
                <a:latin typeface="Consolas" panose="020B0609020204030204" pitchFamily="49" charset="0"/>
              </a:rPr>
              <a:t>[0.099833 0.198669]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6089C87-3902-B038-3CDA-BA9591ACC2FF}"/>
              </a:ext>
            </a:extLst>
          </p:cNvPr>
          <p:cNvSpPr/>
          <p:nvPr/>
        </p:nvSpPr>
        <p:spPr>
          <a:xfrm>
            <a:off x="2850438" y="1064169"/>
            <a:ext cx="3216987" cy="58477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IN" sz="1600" b="1">
                <a:solidFill>
                  <a:srgbClr val="0000FF"/>
                </a:solidFill>
                <a:latin typeface="Consolas" panose="020B0609020204030204" pitchFamily="49" charset="0"/>
              </a:rPr>
              <a:t>import</a:t>
            </a:r>
            <a:r>
              <a:rPr lang="en-IN" sz="16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IN" sz="1600" err="1">
                <a:solidFill>
                  <a:srgbClr val="000000"/>
                </a:solidFill>
                <a:latin typeface="Consolas" panose="020B0609020204030204" pitchFamily="49" charset="0"/>
              </a:rPr>
              <a:t>numpy</a:t>
            </a:r>
            <a:r>
              <a:rPr lang="en-IN" sz="16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IN" sz="1600" b="1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IN" sz="1600">
                <a:solidFill>
                  <a:srgbClr val="000000"/>
                </a:solidFill>
                <a:latin typeface="Consolas" panose="020B0609020204030204" pitchFamily="49" charset="0"/>
              </a:rPr>
              <a:t> np</a:t>
            </a:r>
          </a:p>
          <a:p>
            <a:r>
              <a:rPr lang="en-IN" sz="1600" b="1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IN" sz="16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IN" sz="1600" err="1">
                <a:solidFill>
                  <a:srgbClr val="000000"/>
                </a:solidFill>
                <a:latin typeface="Consolas" panose="020B0609020204030204" pitchFamily="49" charset="0"/>
              </a:rPr>
              <a:t>timeit</a:t>
            </a:r>
            <a:r>
              <a:rPr lang="en-IN" sz="16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IN" sz="1600" b="1">
                <a:solidFill>
                  <a:srgbClr val="0000FF"/>
                </a:solidFill>
                <a:latin typeface="Consolas" panose="020B0609020204030204" pitchFamily="49" charset="0"/>
              </a:rPr>
              <a:t>import</a:t>
            </a:r>
            <a:r>
              <a:rPr lang="en-IN" sz="1600">
                <a:solidFill>
                  <a:srgbClr val="000000"/>
                </a:solidFill>
                <a:latin typeface="Consolas" panose="020B0609020204030204" pitchFamily="49" charset="0"/>
              </a:rPr>
              <a:t> Timer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1BB8A28-647F-9459-1992-D8179F74BE8A}"/>
                  </a:ext>
                </a:extLst>
              </p:cNvPr>
              <p:cNvSpPr txBox="1"/>
              <p:nvPr/>
            </p:nvSpPr>
            <p:spPr>
              <a:xfrm>
                <a:off x="6424453" y="983635"/>
                <a:ext cx="3069885" cy="7458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ctrlPr>
                            <a:rPr lang="en-IN" sz="1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IN" sz="1400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IN" sz="1400" i="1"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  <m:e>
                          <m:r>
                            <a:rPr lang="en-IN" sz="1400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IN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1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IN" sz="1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sz="1400" i="1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IN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num>
                        <m:den>
                          <m:r>
                            <a:rPr lang="en-IN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brk m:alnAt="23"/>
                            </m:rP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IN" sz="1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IN" sz="1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IN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IN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1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IN" sz="1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IN" sz="1400" b="0" i="1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sz="140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1BB8A28-647F-9459-1992-D8179F74BE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4453" y="983635"/>
                <a:ext cx="3069885" cy="74584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965E41DF-FFFD-1EDE-0A65-ADB277558C0F}"/>
              </a:ext>
            </a:extLst>
          </p:cNvPr>
          <p:cNvSpPr/>
          <p:nvPr/>
        </p:nvSpPr>
        <p:spPr>
          <a:xfrm>
            <a:off x="2850438" y="1735272"/>
            <a:ext cx="5588712" cy="8309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600" b="1">
                <a:solidFill>
                  <a:srgbClr val="0000FF"/>
                </a:solidFill>
                <a:latin typeface="Consolas" panose="020B0609020204030204" pitchFamily="49" charset="0"/>
              </a:rPr>
              <a:t>def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err="1">
                <a:solidFill>
                  <a:srgbClr val="FF00FF"/>
                </a:solidFill>
                <a:latin typeface="Consolas" panose="020B0609020204030204" pitchFamily="49" charset="0"/>
              </a:rPr>
              <a:t>Int_R</a:t>
            </a:r>
            <a:r>
              <a:rPr lang="en-US" sz="1600" b="1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US" sz="1600" err="1">
                <a:solidFill>
                  <a:srgbClr val="000000"/>
                </a:solidFill>
                <a:latin typeface="Consolas" panose="020B0609020204030204" pitchFamily="49" charset="0"/>
              </a:rPr>
              <a:t>x</a:t>
            </a:r>
            <a:r>
              <a:rPr lang="en-US" sz="1600" b="1" err="1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US" sz="1600" err="1">
                <a:solidFill>
                  <a:srgbClr val="000000"/>
                </a:solidFill>
                <a:latin typeface="Consolas" panose="020B0609020204030204" pitchFamily="49" charset="0"/>
              </a:rPr>
              <a:t>y</a:t>
            </a:r>
            <a:r>
              <a:rPr lang="en-US" sz="1600" b="1">
                <a:solidFill>
                  <a:srgbClr val="000080"/>
                </a:solidFill>
                <a:latin typeface="Consolas" panose="020B0609020204030204" pitchFamily="49" charset="0"/>
              </a:rPr>
              <a:t>):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i="1">
                <a:solidFill>
                  <a:srgbClr val="008000"/>
                </a:solidFill>
                <a:latin typeface="Consolas" panose="020B0609020204030204" pitchFamily="49" charset="0"/>
              </a:rPr>
              <a:t>#Trapezoidal Rule</a:t>
            </a:r>
            <a:endParaRPr lang="en-US" sz="1600" i="1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t-BR" sz="1600">
                <a:solidFill>
                  <a:srgbClr val="000000"/>
                </a:solidFill>
                <a:latin typeface="Consolas" panose="020B0609020204030204" pitchFamily="49" charset="0"/>
              </a:rPr>
              <a:t>  h</a:t>
            </a:r>
            <a:r>
              <a:rPr lang="pt-BR" sz="1600" b="1">
                <a:solidFill>
                  <a:srgbClr val="000080"/>
                </a:solidFill>
                <a:latin typeface="Consolas" panose="020B0609020204030204" pitchFamily="49" charset="0"/>
              </a:rPr>
              <a:t>=(</a:t>
            </a:r>
            <a:r>
              <a:rPr lang="pt-BR" sz="1600">
                <a:solidFill>
                  <a:srgbClr val="000000"/>
                </a:solidFill>
                <a:latin typeface="Consolas" panose="020B0609020204030204" pitchFamily="49" charset="0"/>
              </a:rPr>
              <a:t>x</a:t>
            </a:r>
            <a:r>
              <a:rPr lang="pt-BR" sz="1600" b="1">
                <a:solidFill>
                  <a:srgbClr val="000080"/>
                </a:solidFill>
                <a:latin typeface="Consolas" panose="020B0609020204030204" pitchFamily="49" charset="0"/>
              </a:rPr>
              <a:t>[-</a:t>
            </a:r>
            <a:r>
              <a:rPr lang="pt-BR" sz="160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pt-BR" sz="1600" b="1">
                <a:solidFill>
                  <a:srgbClr val="000080"/>
                </a:solidFill>
                <a:latin typeface="Consolas" panose="020B0609020204030204" pitchFamily="49" charset="0"/>
              </a:rPr>
              <a:t>]-</a:t>
            </a:r>
            <a:r>
              <a:rPr lang="pt-BR" sz="1600">
                <a:solidFill>
                  <a:srgbClr val="000000"/>
                </a:solidFill>
                <a:latin typeface="Consolas" panose="020B0609020204030204" pitchFamily="49" charset="0"/>
              </a:rPr>
              <a:t>x</a:t>
            </a:r>
            <a:r>
              <a:rPr lang="pt-BR" sz="1600" b="1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pt-BR" sz="1600">
                <a:solidFill>
                  <a:srgbClr val="FF0000"/>
                </a:solidFill>
                <a:latin typeface="Consolas" panose="020B0609020204030204" pitchFamily="49" charset="0"/>
              </a:rPr>
              <a:t>0</a:t>
            </a:r>
            <a:r>
              <a:rPr lang="pt-BR" sz="1600" b="1">
                <a:solidFill>
                  <a:srgbClr val="000080"/>
                </a:solidFill>
                <a:latin typeface="Consolas" panose="020B0609020204030204" pitchFamily="49" charset="0"/>
              </a:rPr>
              <a:t>])/(</a:t>
            </a:r>
            <a:r>
              <a:rPr lang="pt-BR" sz="1600" b="1">
                <a:solidFill>
                  <a:srgbClr val="880088"/>
                </a:solidFill>
                <a:latin typeface="Consolas" panose="020B0609020204030204" pitchFamily="49" charset="0"/>
              </a:rPr>
              <a:t>len</a:t>
            </a:r>
            <a:r>
              <a:rPr lang="pt-BR" sz="1600" b="1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pt-BR" sz="1600">
                <a:solidFill>
                  <a:srgbClr val="000000"/>
                </a:solidFill>
                <a:latin typeface="Consolas" panose="020B0609020204030204" pitchFamily="49" charset="0"/>
              </a:rPr>
              <a:t>x</a:t>
            </a:r>
            <a:r>
              <a:rPr lang="pt-BR" sz="1600" b="1">
                <a:solidFill>
                  <a:srgbClr val="000080"/>
                </a:solidFill>
                <a:latin typeface="Consolas" panose="020B0609020204030204" pitchFamily="49" charset="0"/>
              </a:rPr>
              <a:t>)-</a:t>
            </a:r>
            <a:r>
              <a:rPr lang="pt-BR" sz="160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pt-BR" sz="1600" b="1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endParaRPr lang="pt-BR" sz="16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s-ES" sz="16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s-ES" sz="1600" b="1" err="1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s-ES" sz="1600">
                <a:solidFill>
                  <a:srgbClr val="000000"/>
                </a:solidFill>
                <a:latin typeface="Consolas" panose="020B0609020204030204" pitchFamily="49" charset="0"/>
              </a:rPr>
              <a:t> h</a:t>
            </a:r>
            <a:r>
              <a:rPr lang="es-ES" sz="1600" b="1">
                <a:solidFill>
                  <a:srgbClr val="000080"/>
                </a:solidFill>
                <a:latin typeface="Consolas" panose="020B0609020204030204" pitchFamily="49" charset="0"/>
              </a:rPr>
              <a:t>*(</a:t>
            </a:r>
            <a:r>
              <a:rPr lang="es-ES" sz="1600" b="1" err="1">
                <a:solidFill>
                  <a:srgbClr val="000080"/>
                </a:solidFill>
                <a:latin typeface="Consolas" panose="020B0609020204030204" pitchFamily="49" charset="0"/>
              </a:rPr>
              <a:t>np.</a:t>
            </a:r>
            <a:r>
              <a:rPr lang="es-ES" sz="1600" b="1" err="1">
                <a:solidFill>
                  <a:srgbClr val="880088"/>
                </a:solidFill>
                <a:latin typeface="Consolas" panose="020B0609020204030204" pitchFamily="49" charset="0"/>
              </a:rPr>
              <a:t>sum</a:t>
            </a:r>
            <a:r>
              <a:rPr lang="es-ES" sz="1600" b="1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s-ES" sz="1600">
                <a:solidFill>
                  <a:srgbClr val="000000"/>
                </a:solidFill>
                <a:latin typeface="Consolas" panose="020B0609020204030204" pitchFamily="49" charset="0"/>
              </a:rPr>
              <a:t>y</a:t>
            </a:r>
            <a:r>
              <a:rPr lang="es-ES" sz="1600" b="1">
                <a:solidFill>
                  <a:srgbClr val="000080"/>
                </a:solidFill>
                <a:latin typeface="Consolas" panose="020B0609020204030204" pitchFamily="49" charset="0"/>
              </a:rPr>
              <a:t>)-</a:t>
            </a:r>
            <a:r>
              <a:rPr lang="es-ES" sz="16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ES" sz="1600">
                <a:solidFill>
                  <a:srgbClr val="FF0000"/>
                </a:solidFill>
                <a:latin typeface="Consolas" panose="020B0609020204030204" pitchFamily="49" charset="0"/>
              </a:rPr>
              <a:t>0.5</a:t>
            </a:r>
            <a:r>
              <a:rPr lang="es-ES" sz="1600" b="1">
                <a:solidFill>
                  <a:srgbClr val="000080"/>
                </a:solidFill>
                <a:latin typeface="Consolas" panose="020B0609020204030204" pitchFamily="49" charset="0"/>
              </a:rPr>
              <a:t>*(</a:t>
            </a:r>
            <a:r>
              <a:rPr lang="es-ES" sz="1600">
                <a:solidFill>
                  <a:srgbClr val="000000"/>
                </a:solidFill>
                <a:latin typeface="Consolas" panose="020B0609020204030204" pitchFamily="49" charset="0"/>
              </a:rPr>
              <a:t>y</a:t>
            </a:r>
            <a:r>
              <a:rPr lang="es-ES" sz="1600" b="1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s-ES" sz="1600">
                <a:solidFill>
                  <a:srgbClr val="FF0000"/>
                </a:solidFill>
                <a:latin typeface="Consolas" panose="020B0609020204030204" pitchFamily="49" charset="0"/>
              </a:rPr>
              <a:t>0</a:t>
            </a:r>
            <a:r>
              <a:rPr lang="es-ES" sz="1600" b="1">
                <a:solidFill>
                  <a:srgbClr val="000080"/>
                </a:solidFill>
                <a:latin typeface="Consolas" panose="020B0609020204030204" pitchFamily="49" charset="0"/>
              </a:rPr>
              <a:t>]+</a:t>
            </a:r>
            <a:r>
              <a:rPr lang="es-ES" sz="1600">
                <a:solidFill>
                  <a:srgbClr val="000000"/>
                </a:solidFill>
                <a:latin typeface="Consolas" panose="020B0609020204030204" pitchFamily="49" charset="0"/>
              </a:rPr>
              <a:t>y</a:t>
            </a:r>
            <a:r>
              <a:rPr lang="es-ES" sz="1600" b="1">
                <a:solidFill>
                  <a:srgbClr val="000080"/>
                </a:solidFill>
                <a:latin typeface="Consolas" panose="020B0609020204030204" pitchFamily="49" charset="0"/>
              </a:rPr>
              <a:t>[-</a:t>
            </a:r>
            <a:r>
              <a:rPr lang="es-ES" sz="160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s-ES" sz="1600" b="1">
                <a:solidFill>
                  <a:srgbClr val="000080"/>
                </a:solidFill>
                <a:latin typeface="Consolas" panose="020B0609020204030204" pitchFamily="49" charset="0"/>
              </a:rPr>
              <a:t>]))</a:t>
            </a:r>
            <a:endParaRPr lang="en-IN" sz="160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6EA820-8360-363D-42BC-B1B22523B18C}"/>
              </a:ext>
            </a:extLst>
          </p:cNvPr>
          <p:cNvSpPr/>
          <p:nvPr/>
        </p:nvSpPr>
        <p:spPr>
          <a:xfrm>
            <a:off x="2850438" y="2652597"/>
            <a:ext cx="5588712" cy="280076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IN" sz="1600">
                <a:solidFill>
                  <a:srgbClr val="000000"/>
                </a:solidFill>
                <a:latin typeface="Consolas" panose="020B0609020204030204" pitchFamily="49" charset="0"/>
              </a:rPr>
              <a:t>x1</a:t>
            </a:r>
            <a:r>
              <a:rPr lang="en-IN" sz="1600" b="1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en-IN" sz="1600" err="1">
                <a:solidFill>
                  <a:srgbClr val="000000"/>
                </a:solidFill>
                <a:latin typeface="Consolas" panose="020B0609020204030204" pitchFamily="49" charset="0"/>
              </a:rPr>
              <a:t>np</a:t>
            </a:r>
            <a:r>
              <a:rPr lang="en-IN" sz="1600" b="1" err="1">
                <a:solidFill>
                  <a:srgbClr val="000080"/>
                </a:solidFill>
                <a:latin typeface="Consolas" panose="020B0609020204030204" pitchFamily="49" charset="0"/>
              </a:rPr>
              <a:t>.</a:t>
            </a:r>
            <a:r>
              <a:rPr lang="en-IN" sz="1600" err="1">
                <a:solidFill>
                  <a:srgbClr val="000000"/>
                </a:solidFill>
                <a:latin typeface="Consolas" panose="020B0609020204030204" pitchFamily="49" charset="0"/>
              </a:rPr>
              <a:t>arange</a:t>
            </a:r>
            <a:r>
              <a:rPr lang="en-IN" sz="1600" b="1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IN" sz="1600">
                <a:solidFill>
                  <a:srgbClr val="FF0000"/>
                </a:solidFill>
                <a:latin typeface="Consolas" panose="020B0609020204030204" pitchFamily="49" charset="0"/>
              </a:rPr>
              <a:t>0</a:t>
            </a:r>
            <a:r>
              <a:rPr lang="en-IN" sz="1600" b="1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IN" sz="1600">
                <a:solidFill>
                  <a:srgbClr val="FF0000"/>
                </a:solidFill>
                <a:latin typeface="Consolas" panose="020B0609020204030204" pitchFamily="49" charset="0"/>
              </a:rPr>
              <a:t>2.01</a:t>
            </a:r>
            <a:r>
              <a:rPr lang="en-IN" sz="1600" b="1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IN" sz="1600">
                <a:solidFill>
                  <a:srgbClr val="FF0000"/>
                </a:solidFill>
                <a:latin typeface="Consolas" panose="020B0609020204030204" pitchFamily="49" charset="0"/>
              </a:rPr>
              <a:t>0.02</a:t>
            </a:r>
            <a:r>
              <a:rPr lang="en-IN" sz="1600" b="1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endParaRPr lang="en-IN" sz="16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IN" sz="1600">
                <a:solidFill>
                  <a:srgbClr val="000000"/>
                </a:solidFill>
                <a:latin typeface="Consolas" panose="020B0609020204030204" pitchFamily="49" charset="0"/>
              </a:rPr>
              <a:t>x2</a:t>
            </a:r>
            <a:r>
              <a:rPr lang="en-IN" sz="1600" b="1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en-IN" sz="1600" err="1">
                <a:solidFill>
                  <a:srgbClr val="000000"/>
                </a:solidFill>
                <a:latin typeface="Consolas" panose="020B0609020204030204" pitchFamily="49" charset="0"/>
              </a:rPr>
              <a:t>np</a:t>
            </a:r>
            <a:r>
              <a:rPr lang="en-IN" sz="1600" b="1" err="1">
                <a:solidFill>
                  <a:srgbClr val="000080"/>
                </a:solidFill>
                <a:latin typeface="Consolas" panose="020B0609020204030204" pitchFamily="49" charset="0"/>
              </a:rPr>
              <a:t>.</a:t>
            </a:r>
            <a:r>
              <a:rPr lang="en-IN" sz="1600" err="1">
                <a:solidFill>
                  <a:srgbClr val="000000"/>
                </a:solidFill>
                <a:latin typeface="Consolas" panose="020B0609020204030204" pitchFamily="49" charset="0"/>
              </a:rPr>
              <a:t>arange</a:t>
            </a:r>
            <a:r>
              <a:rPr lang="en-IN" sz="1600" b="1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IN" sz="16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IN" sz="1600" b="1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IN" sz="1600">
                <a:solidFill>
                  <a:srgbClr val="FF0000"/>
                </a:solidFill>
                <a:latin typeface="Consolas" panose="020B0609020204030204" pitchFamily="49" charset="0"/>
              </a:rPr>
              <a:t>5.01</a:t>
            </a:r>
            <a:r>
              <a:rPr lang="en-IN" sz="1600" b="1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IN" sz="1600">
                <a:solidFill>
                  <a:srgbClr val="FF0000"/>
                </a:solidFill>
                <a:latin typeface="Consolas" panose="020B0609020204030204" pitchFamily="49" charset="0"/>
              </a:rPr>
              <a:t>0.02</a:t>
            </a:r>
            <a:r>
              <a:rPr lang="en-IN" sz="1600" b="1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endParaRPr lang="en-IN" sz="16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IN" sz="1600">
                <a:solidFill>
                  <a:srgbClr val="000000"/>
                </a:solidFill>
                <a:latin typeface="Consolas" panose="020B0609020204030204" pitchFamily="49" charset="0"/>
              </a:rPr>
              <a:t>y1</a:t>
            </a:r>
            <a:r>
              <a:rPr lang="en-IN" sz="1600" b="1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en-IN" sz="1600">
                <a:solidFill>
                  <a:srgbClr val="000000"/>
                </a:solidFill>
                <a:latin typeface="Consolas" panose="020B0609020204030204" pitchFamily="49" charset="0"/>
              </a:rPr>
              <a:t>x1</a:t>
            </a:r>
            <a:r>
              <a:rPr lang="en-IN" sz="1600" b="1">
                <a:solidFill>
                  <a:srgbClr val="000080"/>
                </a:solidFill>
                <a:latin typeface="Consolas" panose="020B0609020204030204" pitchFamily="49" charset="0"/>
              </a:rPr>
              <a:t>**</a:t>
            </a:r>
            <a:r>
              <a:rPr lang="en-IN" sz="16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endParaRPr lang="en-IN" sz="16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IN" sz="1600">
                <a:solidFill>
                  <a:srgbClr val="000000"/>
                </a:solidFill>
                <a:latin typeface="Consolas" panose="020B0609020204030204" pitchFamily="49" charset="0"/>
              </a:rPr>
              <a:t>y2</a:t>
            </a:r>
            <a:r>
              <a:rPr lang="en-IN" sz="1600" b="1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en-IN" sz="1600">
                <a:solidFill>
                  <a:srgbClr val="000000"/>
                </a:solidFill>
                <a:latin typeface="Consolas" panose="020B0609020204030204" pitchFamily="49" charset="0"/>
              </a:rPr>
              <a:t>x2</a:t>
            </a:r>
            <a:r>
              <a:rPr lang="en-IN" sz="1600" b="1">
                <a:solidFill>
                  <a:srgbClr val="000080"/>
                </a:solidFill>
                <a:latin typeface="Consolas" panose="020B0609020204030204" pitchFamily="49" charset="0"/>
              </a:rPr>
              <a:t>**</a:t>
            </a:r>
            <a:r>
              <a:rPr lang="en-IN" sz="16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endParaRPr lang="en-IN" sz="16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x</a:t>
            </a:r>
            <a:r>
              <a:rPr lang="en-US" sz="1600" b="1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en-US" sz="1600" err="1">
                <a:solidFill>
                  <a:srgbClr val="000000"/>
                </a:solidFill>
                <a:latin typeface="Consolas" panose="020B0609020204030204" pitchFamily="49" charset="0"/>
              </a:rPr>
              <a:t>np</a:t>
            </a:r>
            <a:r>
              <a:rPr lang="en-US" sz="1600" b="1" err="1">
                <a:solidFill>
                  <a:srgbClr val="000080"/>
                </a:solidFill>
                <a:latin typeface="Consolas" panose="020B0609020204030204" pitchFamily="49" charset="0"/>
              </a:rPr>
              <a:t>.</a:t>
            </a:r>
            <a:r>
              <a:rPr lang="en-US" sz="1600" err="1">
                <a:solidFill>
                  <a:srgbClr val="000000"/>
                </a:solidFill>
                <a:latin typeface="Consolas" panose="020B0609020204030204" pitchFamily="49" charset="0"/>
              </a:rPr>
              <a:t>column_stack</a:t>
            </a:r>
            <a:r>
              <a:rPr lang="en-US" sz="1600" b="1">
                <a:solidFill>
                  <a:srgbClr val="000080"/>
                </a:solidFill>
                <a:latin typeface="Consolas" panose="020B0609020204030204" pitchFamily="49" charset="0"/>
              </a:rPr>
              <a:t>((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x1</a:t>
            </a:r>
            <a:r>
              <a:rPr lang="en-US" sz="1600" b="1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x2</a:t>
            </a:r>
            <a:r>
              <a:rPr lang="en-US" sz="1600" b="1">
                <a:solidFill>
                  <a:srgbClr val="000080"/>
                </a:solidFill>
                <a:latin typeface="Consolas" panose="020B0609020204030204" pitchFamily="49" charset="0"/>
              </a:rPr>
              <a:t>))</a:t>
            </a:r>
            <a:endParaRPr lang="en-US" sz="16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IN" sz="1600">
                <a:solidFill>
                  <a:srgbClr val="000000"/>
                </a:solidFill>
                <a:latin typeface="Consolas" panose="020B0609020204030204" pitchFamily="49" charset="0"/>
              </a:rPr>
              <a:t>y</a:t>
            </a:r>
            <a:r>
              <a:rPr lang="en-IN" sz="1600" b="1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en-IN" sz="1600">
                <a:solidFill>
                  <a:srgbClr val="000000"/>
                </a:solidFill>
                <a:latin typeface="Consolas" panose="020B0609020204030204" pitchFamily="49" charset="0"/>
              </a:rPr>
              <a:t>x</a:t>
            </a:r>
            <a:r>
              <a:rPr lang="en-IN" sz="1600" b="1">
                <a:solidFill>
                  <a:srgbClr val="000080"/>
                </a:solidFill>
                <a:latin typeface="Consolas" panose="020B0609020204030204" pitchFamily="49" charset="0"/>
              </a:rPr>
              <a:t>**</a:t>
            </a:r>
            <a:r>
              <a:rPr lang="en-IN" sz="16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endParaRPr lang="en-IN" sz="16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IN" sz="16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FR" sz="1600">
                <a:solidFill>
                  <a:srgbClr val="000000"/>
                </a:solidFill>
                <a:latin typeface="Consolas" panose="020B0609020204030204" pitchFamily="49" charset="0"/>
              </a:rPr>
              <a:t>t1</a:t>
            </a:r>
            <a:r>
              <a:rPr lang="fr-FR" sz="1600" b="1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fr-FR" sz="1600" err="1">
                <a:solidFill>
                  <a:srgbClr val="000000"/>
                </a:solidFill>
                <a:latin typeface="Consolas" panose="020B0609020204030204" pitchFamily="49" charset="0"/>
              </a:rPr>
              <a:t>Timer</a:t>
            </a:r>
            <a:r>
              <a:rPr lang="fr-FR" sz="1600" b="1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fr-FR" sz="1600" b="1">
                <a:solidFill>
                  <a:srgbClr val="0000FF"/>
                </a:solidFill>
                <a:latin typeface="Consolas" panose="020B0609020204030204" pitchFamily="49" charset="0"/>
              </a:rPr>
              <a:t>lambda</a:t>
            </a:r>
            <a:r>
              <a:rPr lang="fr-FR" sz="1600" b="1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fr-FR" sz="16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600" b="1" err="1">
                <a:solidFill>
                  <a:srgbClr val="880088"/>
                </a:solidFill>
                <a:latin typeface="Consolas" panose="020B0609020204030204" pitchFamily="49" charset="0"/>
              </a:rPr>
              <a:t>print</a:t>
            </a:r>
            <a:r>
              <a:rPr lang="fr-FR" sz="1600" b="1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fr-FR" sz="1600" err="1">
                <a:solidFill>
                  <a:srgbClr val="000000"/>
                </a:solidFill>
                <a:latin typeface="Consolas" panose="020B0609020204030204" pitchFamily="49" charset="0"/>
              </a:rPr>
              <a:t>Int_R</a:t>
            </a:r>
            <a:r>
              <a:rPr lang="fr-FR" sz="1600" b="1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fr-FR" sz="1600">
                <a:solidFill>
                  <a:srgbClr val="000000"/>
                </a:solidFill>
                <a:latin typeface="Consolas" panose="020B0609020204030204" pitchFamily="49" charset="0"/>
              </a:rPr>
              <a:t>x1</a:t>
            </a:r>
            <a:r>
              <a:rPr lang="fr-FR" sz="1600" b="1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fr-FR" sz="1600">
                <a:solidFill>
                  <a:srgbClr val="000000"/>
                </a:solidFill>
                <a:latin typeface="Consolas" panose="020B0609020204030204" pitchFamily="49" charset="0"/>
              </a:rPr>
              <a:t>y1</a:t>
            </a:r>
            <a:r>
              <a:rPr lang="fr-FR" sz="1600" b="1">
                <a:solidFill>
                  <a:srgbClr val="000080"/>
                </a:solidFill>
                <a:latin typeface="Consolas" panose="020B0609020204030204" pitchFamily="49" charset="0"/>
              </a:rPr>
              <a:t>))).</a:t>
            </a:r>
            <a:r>
              <a:rPr lang="fr-FR" sz="1600" err="1">
                <a:solidFill>
                  <a:srgbClr val="000000"/>
                </a:solidFill>
                <a:latin typeface="Consolas" panose="020B0609020204030204" pitchFamily="49" charset="0"/>
              </a:rPr>
              <a:t>timeit</a:t>
            </a:r>
            <a:r>
              <a:rPr lang="fr-FR" sz="1600" b="1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fr-FR" sz="160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fr-FR" sz="1600" b="1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endParaRPr lang="fr-FR" sz="16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FR" sz="1600">
                <a:solidFill>
                  <a:srgbClr val="000000"/>
                </a:solidFill>
                <a:latin typeface="Consolas" panose="020B0609020204030204" pitchFamily="49" charset="0"/>
              </a:rPr>
              <a:t>t2</a:t>
            </a:r>
            <a:r>
              <a:rPr lang="fr-FR" sz="1600" b="1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fr-FR" sz="1600" err="1">
                <a:solidFill>
                  <a:srgbClr val="000000"/>
                </a:solidFill>
                <a:latin typeface="Consolas" panose="020B0609020204030204" pitchFamily="49" charset="0"/>
              </a:rPr>
              <a:t>Timer</a:t>
            </a:r>
            <a:r>
              <a:rPr lang="fr-FR" sz="1600" b="1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fr-FR" sz="1600" b="1">
                <a:solidFill>
                  <a:srgbClr val="0000FF"/>
                </a:solidFill>
                <a:latin typeface="Consolas" panose="020B0609020204030204" pitchFamily="49" charset="0"/>
              </a:rPr>
              <a:t>lambda</a:t>
            </a:r>
            <a:r>
              <a:rPr lang="fr-FR" sz="1600" b="1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fr-FR" sz="16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600" b="1" err="1">
                <a:solidFill>
                  <a:srgbClr val="880088"/>
                </a:solidFill>
                <a:latin typeface="Consolas" panose="020B0609020204030204" pitchFamily="49" charset="0"/>
              </a:rPr>
              <a:t>print</a:t>
            </a:r>
            <a:r>
              <a:rPr lang="fr-FR" sz="1600" b="1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fr-FR" sz="1600" err="1">
                <a:solidFill>
                  <a:srgbClr val="000000"/>
                </a:solidFill>
                <a:latin typeface="Consolas" panose="020B0609020204030204" pitchFamily="49" charset="0"/>
              </a:rPr>
              <a:t>Int_R</a:t>
            </a:r>
            <a:r>
              <a:rPr lang="fr-FR" sz="1600" b="1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fr-FR" sz="1600">
                <a:solidFill>
                  <a:srgbClr val="000000"/>
                </a:solidFill>
                <a:latin typeface="Consolas" panose="020B0609020204030204" pitchFamily="49" charset="0"/>
              </a:rPr>
              <a:t>x2</a:t>
            </a:r>
            <a:r>
              <a:rPr lang="fr-FR" sz="1600" b="1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fr-FR" sz="1600">
                <a:solidFill>
                  <a:srgbClr val="000000"/>
                </a:solidFill>
                <a:latin typeface="Consolas" panose="020B0609020204030204" pitchFamily="49" charset="0"/>
              </a:rPr>
              <a:t>y2</a:t>
            </a:r>
            <a:r>
              <a:rPr lang="fr-FR" sz="1600" b="1">
                <a:solidFill>
                  <a:srgbClr val="000080"/>
                </a:solidFill>
                <a:latin typeface="Consolas" panose="020B0609020204030204" pitchFamily="49" charset="0"/>
              </a:rPr>
              <a:t>))).</a:t>
            </a:r>
            <a:r>
              <a:rPr lang="fr-FR" sz="1600" err="1">
                <a:solidFill>
                  <a:srgbClr val="000000"/>
                </a:solidFill>
                <a:latin typeface="Consolas" panose="020B0609020204030204" pitchFamily="49" charset="0"/>
              </a:rPr>
              <a:t>timeit</a:t>
            </a:r>
            <a:r>
              <a:rPr lang="fr-FR" sz="1600" b="1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fr-FR" sz="160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fr-FR" sz="1600" b="1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endParaRPr lang="fr-FR" sz="16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FR" sz="1600">
                <a:solidFill>
                  <a:srgbClr val="000000"/>
                </a:solidFill>
                <a:latin typeface="Consolas" panose="020B0609020204030204" pitchFamily="49" charset="0"/>
              </a:rPr>
              <a:t>t</a:t>
            </a:r>
            <a:r>
              <a:rPr lang="fr-FR" sz="1600" b="1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fr-FR" sz="1600" err="1">
                <a:solidFill>
                  <a:srgbClr val="000000"/>
                </a:solidFill>
                <a:latin typeface="Consolas" panose="020B0609020204030204" pitchFamily="49" charset="0"/>
              </a:rPr>
              <a:t>Timer</a:t>
            </a:r>
            <a:r>
              <a:rPr lang="fr-FR" sz="1600" b="1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fr-FR" sz="1600" b="1">
                <a:solidFill>
                  <a:srgbClr val="0000FF"/>
                </a:solidFill>
                <a:latin typeface="Consolas" panose="020B0609020204030204" pitchFamily="49" charset="0"/>
              </a:rPr>
              <a:t>lambda</a:t>
            </a:r>
            <a:r>
              <a:rPr lang="fr-FR" sz="1600" b="1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fr-FR" sz="16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600" b="1" err="1">
                <a:solidFill>
                  <a:srgbClr val="880088"/>
                </a:solidFill>
                <a:latin typeface="Consolas" panose="020B0609020204030204" pitchFamily="49" charset="0"/>
              </a:rPr>
              <a:t>print</a:t>
            </a:r>
            <a:r>
              <a:rPr lang="fr-FR" sz="1600" b="1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fr-FR" sz="1600" err="1">
                <a:solidFill>
                  <a:srgbClr val="000000"/>
                </a:solidFill>
                <a:latin typeface="Consolas" panose="020B0609020204030204" pitchFamily="49" charset="0"/>
              </a:rPr>
              <a:t>Int_R</a:t>
            </a:r>
            <a:r>
              <a:rPr lang="fr-FR" sz="1600" b="1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fr-FR" sz="1600" err="1">
                <a:solidFill>
                  <a:srgbClr val="000000"/>
                </a:solidFill>
                <a:latin typeface="Consolas" panose="020B0609020204030204" pitchFamily="49" charset="0"/>
              </a:rPr>
              <a:t>x</a:t>
            </a:r>
            <a:r>
              <a:rPr lang="fr-FR" sz="1600" b="1" err="1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fr-FR" sz="1600" err="1">
                <a:solidFill>
                  <a:srgbClr val="000000"/>
                </a:solidFill>
                <a:latin typeface="Consolas" panose="020B0609020204030204" pitchFamily="49" charset="0"/>
              </a:rPr>
              <a:t>y</a:t>
            </a:r>
            <a:r>
              <a:rPr lang="fr-FR" sz="1600" b="1">
                <a:solidFill>
                  <a:srgbClr val="000080"/>
                </a:solidFill>
                <a:latin typeface="Consolas" panose="020B0609020204030204" pitchFamily="49" charset="0"/>
              </a:rPr>
              <a:t>))).</a:t>
            </a:r>
            <a:r>
              <a:rPr lang="fr-FR" sz="1600" err="1">
                <a:solidFill>
                  <a:srgbClr val="000000"/>
                </a:solidFill>
                <a:latin typeface="Consolas" panose="020B0609020204030204" pitchFamily="49" charset="0"/>
              </a:rPr>
              <a:t>timeit</a:t>
            </a:r>
            <a:r>
              <a:rPr lang="fr-FR" sz="1600" b="1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fr-FR" sz="160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fr-FR" sz="1600" b="1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endParaRPr lang="fr-FR" sz="16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FR" sz="1600" b="1" err="1">
                <a:solidFill>
                  <a:srgbClr val="880088"/>
                </a:solidFill>
                <a:latin typeface="Consolas" panose="020B0609020204030204" pitchFamily="49" charset="0"/>
              </a:rPr>
              <a:t>print</a:t>
            </a:r>
            <a:r>
              <a:rPr lang="fr-FR" sz="1600" b="1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fr-FR" sz="1600">
                <a:solidFill>
                  <a:srgbClr val="000000"/>
                </a:solidFill>
                <a:latin typeface="Consolas" panose="020B0609020204030204" pitchFamily="49" charset="0"/>
              </a:rPr>
              <a:t>t1</a:t>
            </a:r>
            <a:r>
              <a:rPr lang="fr-FR" sz="1600" b="1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fr-FR" sz="1600">
                <a:solidFill>
                  <a:srgbClr val="000000"/>
                </a:solidFill>
                <a:latin typeface="Consolas" panose="020B0609020204030204" pitchFamily="49" charset="0"/>
              </a:rPr>
              <a:t>t2</a:t>
            </a:r>
            <a:r>
              <a:rPr lang="fr-FR" sz="1600" b="1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fr-FR" sz="1600">
                <a:solidFill>
                  <a:srgbClr val="000000"/>
                </a:solidFill>
                <a:latin typeface="Consolas" panose="020B0609020204030204" pitchFamily="49" charset="0"/>
              </a:rPr>
              <a:t>t1</a:t>
            </a:r>
            <a:r>
              <a:rPr lang="fr-FR" sz="1600" b="1">
                <a:solidFill>
                  <a:srgbClr val="000080"/>
                </a:solidFill>
                <a:latin typeface="Consolas" panose="020B0609020204030204" pitchFamily="49" charset="0"/>
              </a:rPr>
              <a:t>+</a:t>
            </a:r>
            <a:r>
              <a:rPr lang="fr-FR" sz="1600">
                <a:solidFill>
                  <a:srgbClr val="000000"/>
                </a:solidFill>
                <a:latin typeface="Consolas" panose="020B0609020204030204" pitchFamily="49" charset="0"/>
              </a:rPr>
              <a:t>t2</a:t>
            </a:r>
            <a:r>
              <a:rPr lang="fr-FR" sz="1600" b="1">
                <a:solidFill>
                  <a:srgbClr val="000080"/>
                </a:solidFill>
                <a:latin typeface="Consolas" panose="020B0609020204030204" pitchFamily="49" charset="0"/>
              </a:rPr>
              <a:t>-</a:t>
            </a:r>
            <a:r>
              <a:rPr lang="fr-FR" sz="1600">
                <a:solidFill>
                  <a:srgbClr val="000000"/>
                </a:solidFill>
                <a:latin typeface="Consolas" panose="020B0609020204030204" pitchFamily="49" charset="0"/>
              </a:rPr>
              <a:t>t</a:t>
            </a:r>
            <a:r>
              <a:rPr lang="fr-FR" sz="1600" b="1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endParaRPr lang="en-IN" sz="160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BEFC204-D83D-B8A8-CE34-B4EA0C490746}"/>
              </a:ext>
            </a:extLst>
          </p:cNvPr>
          <p:cNvSpPr/>
          <p:nvPr/>
        </p:nvSpPr>
        <p:spPr>
          <a:xfrm>
            <a:off x="2850438" y="5539692"/>
            <a:ext cx="5588712" cy="107721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IN" sz="1600">
                <a:solidFill>
                  <a:srgbClr val="000000"/>
                </a:solidFill>
                <a:latin typeface="Consolas" panose="020B0609020204030204" pitchFamily="49" charset="0"/>
              </a:rPr>
              <a:t>2.6668000000000003</a:t>
            </a:r>
          </a:p>
          <a:p>
            <a:r>
              <a:rPr lang="en-IN" sz="1600">
                <a:solidFill>
                  <a:srgbClr val="000000"/>
                </a:solidFill>
                <a:latin typeface="Consolas" panose="020B0609020204030204" pitchFamily="49" charset="0"/>
              </a:rPr>
              <a:t>32.66680000000004</a:t>
            </a:r>
          </a:p>
          <a:p>
            <a:r>
              <a:rPr lang="en-IN" sz="1600">
                <a:solidFill>
                  <a:srgbClr val="000000"/>
                </a:solidFill>
                <a:latin typeface="Consolas" panose="020B0609020204030204" pitchFamily="49" charset="0"/>
              </a:rPr>
              <a:t>[ 2.6668 32.6668]</a:t>
            </a:r>
          </a:p>
          <a:p>
            <a:r>
              <a:rPr lang="en-IN" sz="1600">
                <a:solidFill>
                  <a:srgbClr val="000000"/>
                </a:solidFill>
                <a:latin typeface="Consolas" panose="020B0609020204030204" pitchFamily="49" charset="0"/>
              </a:rPr>
              <a:t>6.94e-05 3.80e-05 -5.60e-5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4F89D2F-CDEF-291E-971A-641C679E65CD}"/>
              </a:ext>
            </a:extLst>
          </p:cNvPr>
          <p:cNvSpPr/>
          <p:nvPr/>
        </p:nvSpPr>
        <p:spPr>
          <a:xfrm>
            <a:off x="109484" y="4127516"/>
            <a:ext cx="2533972" cy="132343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IN" sz="1600" b="1">
                <a:solidFill>
                  <a:srgbClr val="0000FF"/>
                </a:solidFill>
                <a:latin typeface="Consolas" panose="020B0609020204030204" pitchFamily="49" charset="0"/>
              </a:rPr>
              <a:t>def</a:t>
            </a:r>
            <a:r>
              <a:rPr lang="en-IN" sz="16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IN" sz="1600">
                <a:solidFill>
                  <a:srgbClr val="FF00FF"/>
                </a:solidFill>
                <a:latin typeface="Consolas" panose="020B0609020204030204" pitchFamily="49" charset="0"/>
              </a:rPr>
              <a:t>test2</a:t>
            </a:r>
            <a:r>
              <a:rPr lang="en-IN" sz="1600" b="1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IN" sz="1600" err="1">
                <a:solidFill>
                  <a:srgbClr val="000000"/>
                </a:solidFill>
                <a:latin typeface="Consolas" panose="020B0609020204030204" pitchFamily="49" charset="0"/>
              </a:rPr>
              <a:t>a</a:t>
            </a:r>
            <a:r>
              <a:rPr lang="en-IN" sz="1600" b="1" err="1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IN" sz="1600" err="1">
                <a:solidFill>
                  <a:srgbClr val="000000"/>
                </a:solidFill>
                <a:latin typeface="Consolas" panose="020B0609020204030204" pitchFamily="49" charset="0"/>
              </a:rPr>
              <a:t>b</a:t>
            </a:r>
            <a:r>
              <a:rPr lang="en-IN" sz="1600" b="1">
                <a:solidFill>
                  <a:srgbClr val="000080"/>
                </a:solidFill>
                <a:latin typeface="Consolas" panose="020B0609020204030204" pitchFamily="49" charset="0"/>
              </a:rPr>
              <a:t>):</a:t>
            </a:r>
            <a:endParaRPr lang="en-IN" sz="16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IN" sz="16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IN" sz="1600" b="1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IN" sz="16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IN" sz="1600" err="1">
                <a:solidFill>
                  <a:srgbClr val="000000"/>
                </a:solidFill>
                <a:latin typeface="Consolas" panose="020B0609020204030204" pitchFamily="49" charset="0"/>
              </a:rPr>
              <a:t>a</a:t>
            </a:r>
            <a:r>
              <a:rPr lang="en-IN" sz="1600" b="1" err="1">
                <a:solidFill>
                  <a:srgbClr val="000080"/>
                </a:solidFill>
                <a:latin typeface="Consolas" panose="020B0609020204030204" pitchFamily="49" charset="0"/>
              </a:rPr>
              <a:t>+</a:t>
            </a:r>
            <a:r>
              <a:rPr lang="en-IN" sz="1600" err="1">
                <a:solidFill>
                  <a:srgbClr val="000000"/>
                </a:solidFill>
                <a:latin typeface="Consolas" panose="020B0609020204030204" pitchFamily="49" charset="0"/>
              </a:rPr>
              <a:t>b</a:t>
            </a:r>
            <a:endParaRPr lang="en-IN" sz="16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IN" sz="16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IN" sz="1600">
                <a:solidFill>
                  <a:srgbClr val="000000"/>
                </a:solidFill>
                <a:latin typeface="Consolas" panose="020B0609020204030204" pitchFamily="49" charset="0"/>
              </a:rPr>
              <a:t>x </a:t>
            </a:r>
            <a:r>
              <a:rPr lang="en-IN" sz="1600" b="1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en-IN" sz="16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IN" sz="1600" err="1">
                <a:solidFill>
                  <a:srgbClr val="000000"/>
                </a:solidFill>
                <a:latin typeface="Consolas" panose="020B0609020204030204" pitchFamily="49" charset="0"/>
              </a:rPr>
              <a:t>np</a:t>
            </a:r>
            <a:r>
              <a:rPr lang="en-IN" sz="1600" b="1" err="1">
                <a:solidFill>
                  <a:srgbClr val="000080"/>
                </a:solidFill>
                <a:latin typeface="Consolas" panose="020B0609020204030204" pitchFamily="49" charset="0"/>
              </a:rPr>
              <a:t>.</a:t>
            </a:r>
            <a:r>
              <a:rPr lang="en-IN" sz="1600" err="1">
                <a:solidFill>
                  <a:srgbClr val="000000"/>
                </a:solidFill>
                <a:latin typeface="Consolas" panose="020B0609020204030204" pitchFamily="49" charset="0"/>
              </a:rPr>
              <a:t>array</a:t>
            </a:r>
            <a:r>
              <a:rPr lang="en-IN" sz="1600" b="1">
                <a:solidFill>
                  <a:srgbClr val="000080"/>
                </a:solidFill>
                <a:latin typeface="Consolas" panose="020B0609020204030204" pitchFamily="49" charset="0"/>
              </a:rPr>
              <a:t>([</a:t>
            </a:r>
            <a:r>
              <a:rPr lang="en-IN" sz="160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IN" sz="1600" b="1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IN" sz="16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IN" sz="1600" b="1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IN" sz="16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IN" sz="1600" b="1">
                <a:solidFill>
                  <a:srgbClr val="000080"/>
                </a:solidFill>
                <a:latin typeface="Consolas" panose="020B0609020204030204" pitchFamily="49" charset="0"/>
              </a:rPr>
              <a:t>])</a:t>
            </a:r>
            <a:endParaRPr lang="en-IN" sz="16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IN" sz="1600" b="1">
                <a:solidFill>
                  <a:srgbClr val="880088"/>
                </a:solidFill>
                <a:latin typeface="Consolas" panose="020B0609020204030204" pitchFamily="49" charset="0"/>
              </a:rPr>
              <a:t>print</a:t>
            </a:r>
            <a:r>
              <a:rPr lang="en-IN" sz="1600" b="1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IN" sz="1600">
                <a:solidFill>
                  <a:srgbClr val="000000"/>
                </a:solidFill>
                <a:latin typeface="Consolas" panose="020B0609020204030204" pitchFamily="49" charset="0"/>
              </a:rPr>
              <a:t>test2</a:t>
            </a:r>
            <a:r>
              <a:rPr lang="en-IN" sz="1600" b="1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IN" sz="1600" err="1">
                <a:solidFill>
                  <a:srgbClr val="000000"/>
                </a:solidFill>
                <a:latin typeface="Consolas" panose="020B0609020204030204" pitchFamily="49" charset="0"/>
              </a:rPr>
              <a:t>x</a:t>
            </a:r>
            <a:r>
              <a:rPr lang="en-IN" sz="1600" b="1" err="1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IN" sz="1600" err="1">
                <a:solidFill>
                  <a:srgbClr val="000000"/>
                </a:solidFill>
                <a:latin typeface="Consolas" panose="020B0609020204030204" pitchFamily="49" charset="0"/>
              </a:rPr>
              <a:t>x</a:t>
            </a:r>
            <a:r>
              <a:rPr lang="en-IN" sz="1600" b="1">
                <a:solidFill>
                  <a:srgbClr val="000080"/>
                </a:solidFill>
                <a:latin typeface="Consolas" panose="020B0609020204030204" pitchFamily="49" charset="0"/>
              </a:rPr>
              <a:t>))</a:t>
            </a:r>
            <a:endParaRPr lang="en-IN" sz="160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D3CFD4F-F025-A055-C7F2-F12CEF4345E5}"/>
              </a:ext>
            </a:extLst>
          </p:cNvPr>
          <p:cNvSpPr/>
          <p:nvPr/>
        </p:nvSpPr>
        <p:spPr>
          <a:xfrm>
            <a:off x="109485" y="5539692"/>
            <a:ext cx="2533972" cy="3385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IN" sz="1600">
                <a:solidFill>
                  <a:srgbClr val="000000"/>
                </a:solidFill>
                <a:latin typeface="Consolas" panose="020B0609020204030204" pitchFamily="49" charset="0"/>
              </a:rPr>
              <a:t>[2 4 6]</a:t>
            </a:r>
          </a:p>
        </p:txBody>
      </p:sp>
    </p:spTree>
    <p:extLst>
      <p:ext uri="{BB962C8B-B14F-4D97-AF65-F5344CB8AC3E}">
        <p14:creationId xmlns:p14="http://schemas.microsoft.com/office/powerpoint/2010/main" val="657407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  <p:bldP spid="9" grpId="0"/>
      <p:bldP spid="10" grpId="0" animBg="1"/>
      <p:bldP spid="11" grpId="0" animBg="1"/>
      <p:bldP spid="12" grpId="0" animBg="1"/>
      <p:bldP spid="14" grpId="0" animBg="1"/>
      <p:bldP spid="15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86443A-9D12-1196-A95D-A901B2F2C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653" y="202990"/>
            <a:ext cx="7982271" cy="554587"/>
          </a:xfrm>
        </p:spPr>
        <p:txBody>
          <a:bodyPr/>
          <a:lstStyle/>
          <a:p>
            <a:r>
              <a:rPr lang="en-IN"/>
              <a:t>Vectorized Code for Monte Carlo Integration</a:t>
            </a:r>
          </a:p>
        </p:txBody>
      </p:sp>
      <p:sp>
        <p:nvSpPr>
          <p:cNvPr id="4" name="Content Placeholder 1">
            <a:extLst>
              <a:ext uri="{FF2B5EF4-FFF2-40B4-BE49-F238E27FC236}">
                <a16:creationId xmlns:a16="http://schemas.microsoft.com/office/drawing/2014/main" id="{42DB26C7-1E61-A457-2E16-9B705729A4F9}"/>
              </a:ext>
            </a:extLst>
          </p:cNvPr>
          <p:cNvSpPr txBox="1">
            <a:spLocks/>
          </p:cNvSpPr>
          <p:nvPr/>
        </p:nvSpPr>
        <p:spPr bwMode="auto">
          <a:xfrm>
            <a:off x="171449" y="1223011"/>
            <a:ext cx="4333875" cy="31870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800" kern="120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rtl="0" eaLnBrk="1" fontAlgn="base" hangingPunct="1">
              <a:spcBef>
                <a:spcPct val="20000"/>
              </a:spcBef>
              <a:spcAft>
                <a:spcPct val="0"/>
              </a:spcAft>
              <a:buFontTx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b="1">
                <a:solidFill>
                  <a:srgbClr val="0000FF"/>
                </a:solidFill>
              </a:rPr>
              <a:t>import</a:t>
            </a:r>
            <a:r>
              <a:rPr lang="en-IN" sz="1400">
                <a:solidFill>
                  <a:srgbClr val="000000"/>
                </a:solidFill>
              </a:rPr>
              <a:t> </a:t>
            </a:r>
            <a:r>
              <a:rPr lang="en-IN" sz="1400" err="1">
                <a:solidFill>
                  <a:srgbClr val="000000"/>
                </a:solidFill>
              </a:rPr>
              <a:t>numpy</a:t>
            </a:r>
            <a:r>
              <a:rPr lang="en-IN" sz="1400">
                <a:solidFill>
                  <a:srgbClr val="000000"/>
                </a:solidFill>
              </a:rPr>
              <a:t> </a:t>
            </a:r>
            <a:r>
              <a:rPr lang="en-IN" sz="1400" b="1">
                <a:solidFill>
                  <a:srgbClr val="0000FF"/>
                </a:solidFill>
              </a:rPr>
              <a:t>as</a:t>
            </a:r>
            <a:r>
              <a:rPr lang="en-IN" sz="1400">
                <a:solidFill>
                  <a:srgbClr val="000000"/>
                </a:solidFill>
              </a:rPr>
              <a:t> np</a:t>
            </a:r>
          </a:p>
          <a:p>
            <a:r>
              <a:rPr lang="en-IN" sz="1400" b="1">
                <a:solidFill>
                  <a:srgbClr val="0000FF"/>
                </a:solidFill>
              </a:rPr>
              <a:t>def</a:t>
            </a:r>
            <a:r>
              <a:rPr lang="en-IN" sz="1400">
                <a:solidFill>
                  <a:srgbClr val="000000"/>
                </a:solidFill>
              </a:rPr>
              <a:t> </a:t>
            </a:r>
            <a:r>
              <a:rPr lang="en-IN" sz="1400" err="1">
                <a:solidFill>
                  <a:srgbClr val="FF00FF"/>
                </a:solidFill>
              </a:rPr>
              <a:t>montecarlo</a:t>
            </a:r>
            <a:r>
              <a:rPr lang="en-IN" sz="1400" b="1">
                <a:solidFill>
                  <a:srgbClr val="000080"/>
                </a:solidFill>
              </a:rPr>
              <a:t>(</a:t>
            </a:r>
            <a:r>
              <a:rPr lang="en-IN" sz="1400" err="1">
                <a:solidFill>
                  <a:srgbClr val="000000"/>
                </a:solidFill>
              </a:rPr>
              <a:t>funx</a:t>
            </a:r>
            <a:r>
              <a:rPr lang="en-IN" sz="1400" b="1" err="1">
                <a:solidFill>
                  <a:srgbClr val="000080"/>
                </a:solidFill>
              </a:rPr>
              <a:t>,</a:t>
            </a:r>
            <a:r>
              <a:rPr lang="en-IN" sz="1400" err="1">
                <a:solidFill>
                  <a:srgbClr val="000000"/>
                </a:solidFill>
              </a:rPr>
              <a:t>xmin</a:t>
            </a:r>
            <a:r>
              <a:rPr lang="en-IN" sz="1400" b="1" err="1">
                <a:solidFill>
                  <a:srgbClr val="000080"/>
                </a:solidFill>
              </a:rPr>
              <a:t>,</a:t>
            </a:r>
            <a:r>
              <a:rPr lang="en-IN" sz="1400" err="1">
                <a:solidFill>
                  <a:srgbClr val="000000"/>
                </a:solidFill>
              </a:rPr>
              <a:t>xmax</a:t>
            </a:r>
            <a:r>
              <a:rPr lang="en-IN" sz="1400" b="1" err="1">
                <a:solidFill>
                  <a:srgbClr val="000080"/>
                </a:solidFill>
              </a:rPr>
              <a:t>,</a:t>
            </a:r>
            <a:r>
              <a:rPr lang="en-IN" sz="1400" err="1">
                <a:solidFill>
                  <a:srgbClr val="000000"/>
                </a:solidFill>
              </a:rPr>
              <a:t>ymin</a:t>
            </a:r>
            <a:r>
              <a:rPr lang="en-IN" sz="1400" b="1" err="1">
                <a:solidFill>
                  <a:srgbClr val="000080"/>
                </a:solidFill>
              </a:rPr>
              <a:t>,</a:t>
            </a:r>
            <a:r>
              <a:rPr lang="en-IN" sz="1400" err="1">
                <a:solidFill>
                  <a:srgbClr val="000000"/>
                </a:solidFill>
              </a:rPr>
              <a:t>ymax</a:t>
            </a:r>
            <a:r>
              <a:rPr lang="en-IN" sz="1400" b="1" err="1">
                <a:solidFill>
                  <a:srgbClr val="000080"/>
                </a:solidFill>
              </a:rPr>
              <a:t>,</a:t>
            </a:r>
            <a:r>
              <a:rPr lang="en-IN" sz="1400" err="1">
                <a:solidFill>
                  <a:srgbClr val="000000"/>
                </a:solidFill>
              </a:rPr>
              <a:t>m</a:t>
            </a:r>
            <a:r>
              <a:rPr lang="en-IN" sz="1400" b="1">
                <a:solidFill>
                  <a:srgbClr val="000080"/>
                </a:solidFill>
              </a:rPr>
              <a:t>):</a:t>
            </a:r>
            <a:endParaRPr lang="en-IN" sz="1400">
              <a:solidFill>
                <a:srgbClr val="000000"/>
              </a:solidFill>
            </a:endParaRPr>
          </a:p>
          <a:p>
            <a:r>
              <a:rPr lang="en-IN" sz="1400">
                <a:solidFill>
                  <a:srgbClr val="000000"/>
                </a:solidFill>
              </a:rPr>
              <a:t> x</a:t>
            </a:r>
            <a:r>
              <a:rPr lang="en-IN" sz="1400" b="1">
                <a:solidFill>
                  <a:srgbClr val="000080"/>
                </a:solidFill>
              </a:rPr>
              <a:t>=</a:t>
            </a:r>
            <a:r>
              <a:rPr lang="en-IN" sz="1400" err="1">
                <a:solidFill>
                  <a:srgbClr val="000000"/>
                </a:solidFill>
              </a:rPr>
              <a:t>np</a:t>
            </a:r>
            <a:r>
              <a:rPr lang="en-IN" sz="1400" b="1" err="1">
                <a:solidFill>
                  <a:srgbClr val="000080"/>
                </a:solidFill>
              </a:rPr>
              <a:t>.</a:t>
            </a:r>
            <a:r>
              <a:rPr lang="en-IN" sz="1400" err="1">
                <a:solidFill>
                  <a:srgbClr val="000000"/>
                </a:solidFill>
              </a:rPr>
              <a:t>random</a:t>
            </a:r>
            <a:r>
              <a:rPr lang="en-IN" sz="1400" b="1" err="1">
                <a:solidFill>
                  <a:srgbClr val="000080"/>
                </a:solidFill>
              </a:rPr>
              <a:t>.</a:t>
            </a:r>
            <a:r>
              <a:rPr lang="en-IN" sz="1400" err="1">
                <a:solidFill>
                  <a:srgbClr val="000000"/>
                </a:solidFill>
              </a:rPr>
              <a:t>random</a:t>
            </a:r>
            <a:r>
              <a:rPr lang="en-IN" sz="1400" b="1">
                <a:solidFill>
                  <a:srgbClr val="000080"/>
                </a:solidFill>
              </a:rPr>
              <a:t>(</a:t>
            </a:r>
            <a:r>
              <a:rPr lang="en-IN" sz="1400">
                <a:solidFill>
                  <a:srgbClr val="000000"/>
                </a:solidFill>
              </a:rPr>
              <a:t>m</a:t>
            </a:r>
            <a:r>
              <a:rPr lang="en-IN" sz="1400" b="1">
                <a:solidFill>
                  <a:srgbClr val="000080"/>
                </a:solidFill>
              </a:rPr>
              <a:t>)</a:t>
            </a:r>
            <a:endParaRPr lang="en-IN" sz="1400">
              <a:solidFill>
                <a:srgbClr val="000000"/>
              </a:solidFill>
            </a:endParaRPr>
          </a:p>
          <a:p>
            <a:r>
              <a:rPr lang="es-ES" sz="1400">
                <a:solidFill>
                  <a:srgbClr val="000000"/>
                </a:solidFill>
              </a:rPr>
              <a:t> y</a:t>
            </a:r>
            <a:r>
              <a:rPr lang="es-ES" sz="1400" b="1">
                <a:solidFill>
                  <a:srgbClr val="000080"/>
                </a:solidFill>
              </a:rPr>
              <a:t>=</a:t>
            </a:r>
            <a:r>
              <a:rPr lang="es-ES" sz="1400" err="1">
                <a:solidFill>
                  <a:srgbClr val="000000"/>
                </a:solidFill>
              </a:rPr>
              <a:t>np</a:t>
            </a:r>
            <a:r>
              <a:rPr lang="es-ES" sz="1400" b="1" err="1">
                <a:solidFill>
                  <a:srgbClr val="000080"/>
                </a:solidFill>
              </a:rPr>
              <a:t>.</a:t>
            </a:r>
            <a:r>
              <a:rPr lang="es-ES" sz="1400" err="1">
                <a:solidFill>
                  <a:srgbClr val="000000"/>
                </a:solidFill>
              </a:rPr>
              <a:t>random</a:t>
            </a:r>
            <a:r>
              <a:rPr lang="es-ES" sz="1400" b="1" err="1">
                <a:solidFill>
                  <a:srgbClr val="000080"/>
                </a:solidFill>
              </a:rPr>
              <a:t>.</a:t>
            </a:r>
            <a:r>
              <a:rPr lang="es-ES" sz="1400" err="1">
                <a:solidFill>
                  <a:srgbClr val="000000"/>
                </a:solidFill>
              </a:rPr>
              <a:t>random</a:t>
            </a:r>
            <a:r>
              <a:rPr lang="es-ES" sz="1400" b="1">
                <a:solidFill>
                  <a:srgbClr val="000080"/>
                </a:solidFill>
              </a:rPr>
              <a:t>(</a:t>
            </a:r>
            <a:r>
              <a:rPr lang="es-ES" sz="1400">
                <a:solidFill>
                  <a:srgbClr val="000000"/>
                </a:solidFill>
              </a:rPr>
              <a:t>m</a:t>
            </a:r>
            <a:r>
              <a:rPr lang="es-ES" sz="1400" b="1">
                <a:solidFill>
                  <a:srgbClr val="000080"/>
                </a:solidFill>
              </a:rPr>
              <a:t>)</a:t>
            </a:r>
            <a:endParaRPr lang="es-ES" sz="1400">
              <a:solidFill>
                <a:srgbClr val="000000"/>
              </a:solidFill>
            </a:endParaRPr>
          </a:p>
          <a:p>
            <a:r>
              <a:rPr lang="en-IN" sz="1400">
                <a:solidFill>
                  <a:srgbClr val="000000"/>
                </a:solidFill>
              </a:rPr>
              <a:t> x</a:t>
            </a:r>
            <a:r>
              <a:rPr lang="en-IN" sz="1400" b="1">
                <a:solidFill>
                  <a:srgbClr val="000080"/>
                </a:solidFill>
              </a:rPr>
              <a:t>=</a:t>
            </a:r>
            <a:r>
              <a:rPr lang="en-IN" sz="1400">
                <a:solidFill>
                  <a:srgbClr val="000000"/>
                </a:solidFill>
              </a:rPr>
              <a:t>x</a:t>
            </a:r>
            <a:r>
              <a:rPr lang="en-IN" sz="1400" b="1">
                <a:solidFill>
                  <a:srgbClr val="000080"/>
                </a:solidFill>
              </a:rPr>
              <a:t>*(</a:t>
            </a:r>
            <a:r>
              <a:rPr lang="en-IN" sz="1400" err="1">
                <a:solidFill>
                  <a:srgbClr val="000000"/>
                </a:solidFill>
              </a:rPr>
              <a:t>xmax</a:t>
            </a:r>
            <a:r>
              <a:rPr lang="en-IN" sz="1400" b="1" err="1">
                <a:solidFill>
                  <a:srgbClr val="000080"/>
                </a:solidFill>
              </a:rPr>
              <a:t>-</a:t>
            </a:r>
            <a:r>
              <a:rPr lang="en-IN" sz="1400" err="1">
                <a:solidFill>
                  <a:srgbClr val="000000"/>
                </a:solidFill>
              </a:rPr>
              <a:t>xmin</a:t>
            </a:r>
            <a:r>
              <a:rPr lang="en-IN" sz="1400" b="1">
                <a:solidFill>
                  <a:srgbClr val="000080"/>
                </a:solidFill>
              </a:rPr>
              <a:t>)+</a:t>
            </a:r>
            <a:r>
              <a:rPr lang="en-IN" sz="1400" err="1">
                <a:solidFill>
                  <a:srgbClr val="000000"/>
                </a:solidFill>
              </a:rPr>
              <a:t>xmin</a:t>
            </a:r>
            <a:endParaRPr lang="en-IN" sz="1400">
              <a:solidFill>
                <a:srgbClr val="000000"/>
              </a:solidFill>
            </a:endParaRPr>
          </a:p>
          <a:p>
            <a:r>
              <a:rPr lang="en-IN" sz="1400">
                <a:solidFill>
                  <a:srgbClr val="000000"/>
                </a:solidFill>
              </a:rPr>
              <a:t> y</a:t>
            </a:r>
            <a:r>
              <a:rPr lang="en-IN" sz="1400" b="1">
                <a:solidFill>
                  <a:srgbClr val="000080"/>
                </a:solidFill>
              </a:rPr>
              <a:t>=</a:t>
            </a:r>
            <a:r>
              <a:rPr lang="en-IN" sz="1400">
                <a:solidFill>
                  <a:srgbClr val="000000"/>
                </a:solidFill>
              </a:rPr>
              <a:t>y</a:t>
            </a:r>
            <a:r>
              <a:rPr lang="en-IN" sz="1400" b="1">
                <a:solidFill>
                  <a:srgbClr val="000080"/>
                </a:solidFill>
              </a:rPr>
              <a:t>*(</a:t>
            </a:r>
            <a:r>
              <a:rPr lang="en-IN" sz="1400" err="1">
                <a:solidFill>
                  <a:srgbClr val="000000"/>
                </a:solidFill>
              </a:rPr>
              <a:t>ymax</a:t>
            </a:r>
            <a:r>
              <a:rPr lang="en-IN" sz="1400" b="1" err="1">
                <a:solidFill>
                  <a:srgbClr val="000080"/>
                </a:solidFill>
              </a:rPr>
              <a:t>-</a:t>
            </a:r>
            <a:r>
              <a:rPr lang="en-IN" sz="1400" err="1">
                <a:solidFill>
                  <a:srgbClr val="000000"/>
                </a:solidFill>
              </a:rPr>
              <a:t>ymin</a:t>
            </a:r>
            <a:r>
              <a:rPr lang="en-IN" sz="1400" b="1">
                <a:solidFill>
                  <a:srgbClr val="000080"/>
                </a:solidFill>
              </a:rPr>
              <a:t>)+</a:t>
            </a:r>
            <a:r>
              <a:rPr lang="en-IN" sz="1400" err="1">
                <a:solidFill>
                  <a:srgbClr val="000000"/>
                </a:solidFill>
              </a:rPr>
              <a:t>ymin</a:t>
            </a:r>
            <a:endParaRPr lang="en-IN" sz="1400">
              <a:solidFill>
                <a:srgbClr val="000000"/>
              </a:solidFill>
            </a:endParaRPr>
          </a:p>
          <a:p>
            <a:r>
              <a:rPr lang="en-IN" sz="1400">
                <a:solidFill>
                  <a:srgbClr val="000000"/>
                </a:solidFill>
              </a:rPr>
              <a:t> t </a:t>
            </a:r>
            <a:r>
              <a:rPr lang="en-IN" sz="1400" b="1">
                <a:solidFill>
                  <a:srgbClr val="000080"/>
                </a:solidFill>
              </a:rPr>
              <a:t>=</a:t>
            </a:r>
            <a:r>
              <a:rPr lang="en-IN" sz="1400">
                <a:solidFill>
                  <a:srgbClr val="000000"/>
                </a:solidFill>
              </a:rPr>
              <a:t> </a:t>
            </a:r>
            <a:r>
              <a:rPr lang="en-IN" sz="1400" err="1">
                <a:solidFill>
                  <a:srgbClr val="000000"/>
                </a:solidFill>
              </a:rPr>
              <a:t>funx</a:t>
            </a:r>
            <a:r>
              <a:rPr lang="en-IN" sz="1400" b="1">
                <a:solidFill>
                  <a:srgbClr val="000080"/>
                </a:solidFill>
              </a:rPr>
              <a:t>(</a:t>
            </a:r>
            <a:r>
              <a:rPr lang="en-IN" sz="1400">
                <a:solidFill>
                  <a:srgbClr val="000000"/>
                </a:solidFill>
              </a:rPr>
              <a:t>x</a:t>
            </a:r>
            <a:r>
              <a:rPr lang="en-IN" sz="1400" b="1">
                <a:solidFill>
                  <a:srgbClr val="000080"/>
                </a:solidFill>
              </a:rPr>
              <a:t>)</a:t>
            </a:r>
            <a:endParaRPr lang="en-IN" sz="1400">
              <a:solidFill>
                <a:srgbClr val="000000"/>
              </a:solidFill>
            </a:endParaRPr>
          </a:p>
          <a:p>
            <a:r>
              <a:rPr lang="en-IN" sz="1400">
                <a:solidFill>
                  <a:srgbClr val="000000"/>
                </a:solidFill>
              </a:rPr>
              <a:t> n1</a:t>
            </a:r>
            <a:r>
              <a:rPr lang="en-IN" sz="1400" b="1">
                <a:solidFill>
                  <a:srgbClr val="000080"/>
                </a:solidFill>
              </a:rPr>
              <a:t>=</a:t>
            </a:r>
            <a:r>
              <a:rPr lang="en-IN" sz="1400" b="1" err="1">
                <a:solidFill>
                  <a:srgbClr val="000080"/>
                </a:solidFill>
              </a:rPr>
              <a:t>np.</a:t>
            </a:r>
            <a:r>
              <a:rPr lang="en-IN" sz="1400" b="1" err="1">
                <a:solidFill>
                  <a:srgbClr val="880088"/>
                </a:solidFill>
              </a:rPr>
              <a:t>sum</a:t>
            </a:r>
            <a:r>
              <a:rPr lang="en-IN" sz="1400" b="1">
                <a:solidFill>
                  <a:srgbClr val="000080"/>
                </a:solidFill>
              </a:rPr>
              <a:t>(</a:t>
            </a:r>
            <a:r>
              <a:rPr lang="en-IN" sz="1400" err="1">
                <a:solidFill>
                  <a:srgbClr val="000000"/>
                </a:solidFill>
              </a:rPr>
              <a:t>np</a:t>
            </a:r>
            <a:r>
              <a:rPr lang="en-IN" sz="1400" b="1" err="1">
                <a:solidFill>
                  <a:srgbClr val="000080"/>
                </a:solidFill>
              </a:rPr>
              <a:t>.</a:t>
            </a:r>
            <a:r>
              <a:rPr lang="en-IN" sz="1400" err="1">
                <a:solidFill>
                  <a:srgbClr val="000000"/>
                </a:solidFill>
              </a:rPr>
              <a:t>logical_and</a:t>
            </a:r>
            <a:r>
              <a:rPr lang="en-IN" sz="1400" b="1">
                <a:solidFill>
                  <a:srgbClr val="000080"/>
                </a:solidFill>
              </a:rPr>
              <a:t>(</a:t>
            </a:r>
            <a:r>
              <a:rPr lang="en-IN" sz="1400">
                <a:solidFill>
                  <a:srgbClr val="000000"/>
                </a:solidFill>
              </a:rPr>
              <a:t>t</a:t>
            </a:r>
            <a:r>
              <a:rPr lang="en-IN" sz="1400" b="1">
                <a:solidFill>
                  <a:srgbClr val="000080"/>
                </a:solidFill>
              </a:rPr>
              <a:t>&gt;=</a:t>
            </a:r>
            <a:r>
              <a:rPr lang="en-IN" sz="1400" err="1">
                <a:solidFill>
                  <a:srgbClr val="000000"/>
                </a:solidFill>
              </a:rPr>
              <a:t>y</a:t>
            </a:r>
            <a:r>
              <a:rPr lang="en-IN" sz="1400" b="1" err="1">
                <a:solidFill>
                  <a:srgbClr val="000080"/>
                </a:solidFill>
              </a:rPr>
              <a:t>,</a:t>
            </a:r>
            <a:r>
              <a:rPr lang="en-IN" sz="1400" err="1">
                <a:solidFill>
                  <a:srgbClr val="000000"/>
                </a:solidFill>
              </a:rPr>
              <a:t>y</a:t>
            </a:r>
            <a:r>
              <a:rPr lang="en-IN" sz="1400" b="1">
                <a:solidFill>
                  <a:srgbClr val="000080"/>
                </a:solidFill>
              </a:rPr>
              <a:t>&gt;</a:t>
            </a:r>
            <a:r>
              <a:rPr lang="en-IN" sz="1400">
                <a:solidFill>
                  <a:srgbClr val="FF0000"/>
                </a:solidFill>
              </a:rPr>
              <a:t>0</a:t>
            </a:r>
            <a:r>
              <a:rPr lang="en-IN" sz="1400" b="1">
                <a:solidFill>
                  <a:srgbClr val="000080"/>
                </a:solidFill>
              </a:rPr>
              <a:t>))</a:t>
            </a:r>
            <a:endParaRPr lang="en-IN" sz="1400">
              <a:solidFill>
                <a:srgbClr val="000000"/>
              </a:solidFill>
            </a:endParaRPr>
          </a:p>
          <a:p>
            <a:r>
              <a:rPr lang="en-IN" sz="1400">
                <a:solidFill>
                  <a:srgbClr val="000000"/>
                </a:solidFill>
              </a:rPr>
              <a:t> n2</a:t>
            </a:r>
            <a:r>
              <a:rPr lang="en-IN" sz="1400" b="1">
                <a:solidFill>
                  <a:srgbClr val="000080"/>
                </a:solidFill>
              </a:rPr>
              <a:t>=</a:t>
            </a:r>
            <a:r>
              <a:rPr lang="en-IN" sz="1400" b="1" err="1">
                <a:solidFill>
                  <a:srgbClr val="000080"/>
                </a:solidFill>
              </a:rPr>
              <a:t>np.</a:t>
            </a:r>
            <a:r>
              <a:rPr lang="en-IN" sz="1400" b="1" err="1">
                <a:solidFill>
                  <a:srgbClr val="880088"/>
                </a:solidFill>
              </a:rPr>
              <a:t>sum</a:t>
            </a:r>
            <a:r>
              <a:rPr lang="en-IN" sz="1400" b="1">
                <a:solidFill>
                  <a:srgbClr val="000080"/>
                </a:solidFill>
              </a:rPr>
              <a:t>(</a:t>
            </a:r>
            <a:r>
              <a:rPr lang="en-IN" sz="1400" err="1">
                <a:solidFill>
                  <a:srgbClr val="000000"/>
                </a:solidFill>
              </a:rPr>
              <a:t>np</a:t>
            </a:r>
            <a:r>
              <a:rPr lang="en-IN" sz="1400" b="1" err="1">
                <a:solidFill>
                  <a:srgbClr val="000080"/>
                </a:solidFill>
              </a:rPr>
              <a:t>.</a:t>
            </a:r>
            <a:r>
              <a:rPr lang="en-IN" sz="1400" err="1">
                <a:solidFill>
                  <a:srgbClr val="000000"/>
                </a:solidFill>
              </a:rPr>
              <a:t>logical_and</a:t>
            </a:r>
            <a:r>
              <a:rPr lang="en-IN" sz="1400" b="1">
                <a:solidFill>
                  <a:srgbClr val="000080"/>
                </a:solidFill>
              </a:rPr>
              <a:t>(</a:t>
            </a:r>
            <a:r>
              <a:rPr lang="en-IN" sz="1400">
                <a:solidFill>
                  <a:srgbClr val="000000"/>
                </a:solidFill>
              </a:rPr>
              <a:t>t</a:t>
            </a:r>
            <a:r>
              <a:rPr lang="en-IN" sz="1400" b="1">
                <a:solidFill>
                  <a:srgbClr val="000080"/>
                </a:solidFill>
              </a:rPr>
              <a:t>&lt;=</a:t>
            </a:r>
            <a:r>
              <a:rPr lang="en-IN" sz="1400" err="1">
                <a:solidFill>
                  <a:srgbClr val="000000"/>
                </a:solidFill>
              </a:rPr>
              <a:t>y</a:t>
            </a:r>
            <a:r>
              <a:rPr lang="en-IN" sz="1400" b="1" err="1">
                <a:solidFill>
                  <a:srgbClr val="000080"/>
                </a:solidFill>
              </a:rPr>
              <a:t>,</a:t>
            </a:r>
            <a:r>
              <a:rPr lang="en-IN" sz="1400" err="1">
                <a:solidFill>
                  <a:srgbClr val="000000"/>
                </a:solidFill>
              </a:rPr>
              <a:t>y</a:t>
            </a:r>
            <a:r>
              <a:rPr lang="en-IN" sz="1400" b="1">
                <a:solidFill>
                  <a:srgbClr val="000080"/>
                </a:solidFill>
              </a:rPr>
              <a:t>&lt;</a:t>
            </a:r>
            <a:r>
              <a:rPr lang="en-IN" sz="1400">
                <a:solidFill>
                  <a:srgbClr val="FF0000"/>
                </a:solidFill>
              </a:rPr>
              <a:t>0</a:t>
            </a:r>
            <a:r>
              <a:rPr lang="en-IN" sz="1400" b="1">
                <a:solidFill>
                  <a:srgbClr val="000080"/>
                </a:solidFill>
              </a:rPr>
              <a:t>))</a:t>
            </a:r>
            <a:endParaRPr lang="en-IN" sz="1400">
              <a:solidFill>
                <a:srgbClr val="000000"/>
              </a:solidFill>
            </a:endParaRPr>
          </a:p>
          <a:p>
            <a:r>
              <a:rPr lang="en-IN" sz="1400">
                <a:solidFill>
                  <a:srgbClr val="000000"/>
                </a:solidFill>
              </a:rPr>
              <a:t> n</a:t>
            </a:r>
            <a:r>
              <a:rPr lang="en-IN" sz="1400" b="1">
                <a:solidFill>
                  <a:srgbClr val="000080"/>
                </a:solidFill>
              </a:rPr>
              <a:t>=</a:t>
            </a:r>
            <a:r>
              <a:rPr lang="en-IN" sz="1400">
                <a:solidFill>
                  <a:srgbClr val="000000"/>
                </a:solidFill>
              </a:rPr>
              <a:t>n1</a:t>
            </a:r>
            <a:r>
              <a:rPr lang="en-IN" sz="1400" b="1">
                <a:solidFill>
                  <a:srgbClr val="000080"/>
                </a:solidFill>
              </a:rPr>
              <a:t>-</a:t>
            </a:r>
            <a:r>
              <a:rPr lang="en-IN" sz="1400">
                <a:solidFill>
                  <a:srgbClr val="000000"/>
                </a:solidFill>
              </a:rPr>
              <a:t>n2</a:t>
            </a:r>
          </a:p>
          <a:p>
            <a:endParaRPr lang="en-IN" sz="1400">
              <a:solidFill>
                <a:srgbClr val="000000"/>
              </a:solidFill>
            </a:endParaRPr>
          </a:p>
          <a:p>
            <a:r>
              <a:rPr lang="en-US" sz="1400">
                <a:solidFill>
                  <a:srgbClr val="000000"/>
                </a:solidFill>
              </a:rPr>
              <a:t> </a:t>
            </a:r>
            <a:r>
              <a:rPr lang="en-US" sz="1400" b="1">
                <a:solidFill>
                  <a:srgbClr val="0000FF"/>
                </a:solidFill>
              </a:rPr>
              <a:t>return</a:t>
            </a:r>
            <a:r>
              <a:rPr lang="en-US" sz="1400">
                <a:solidFill>
                  <a:srgbClr val="000000"/>
                </a:solidFill>
              </a:rPr>
              <a:t> </a:t>
            </a:r>
            <a:r>
              <a:rPr lang="en-US" sz="1400" b="1">
                <a:solidFill>
                  <a:srgbClr val="000080"/>
                </a:solidFill>
              </a:rPr>
              <a:t>(</a:t>
            </a:r>
            <a:r>
              <a:rPr lang="en-US" sz="1400" err="1">
                <a:solidFill>
                  <a:srgbClr val="000000"/>
                </a:solidFill>
              </a:rPr>
              <a:t>xmax</a:t>
            </a:r>
            <a:r>
              <a:rPr lang="en-US" sz="1400" b="1" err="1">
                <a:solidFill>
                  <a:srgbClr val="000080"/>
                </a:solidFill>
              </a:rPr>
              <a:t>-</a:t>
            </a:r>
            <a:r>
              <a:rPr lang="en-US" sz="1400" err="1">
                <a:solidFill>
                  <a:srgbClr val="000000"/>
                </a:solidFill>
              </a:rPr>
              <a:t>xmin</a:t>
            </a:r>
            <a:r>
              <a:rPr lang="en-US" sz="1400" b="1">
                <a:solidFill>
                  <a:srgbClr val="000080"/>
                </a:solidFill>
              </a:rPr>
              <a:t>)*(</a:t>
            </a:r>
            <a:r>
              <a:rPr lang="en-US" sz="1400" err="1">
                <a:solidFill>
                  <a:srgbClr val="000000"/>
                </a:solidFill>
              </a:rPr>
              <a:t>ymax</a:t>
            </a:r>
            <a:r>
              <a:rPr lang="en-US" sz="1400" b="1" err="1">
                <a:solidFill>
                  <a:srgbClr val="000080"/>
                </a:solidFill>
              </a:rPr>
              <a:t>-</a:t>
            </a:r>
            <a:r>
              <a:rPr lang="en-US" sz="1400" err="1">
                <a:solidFill>
                  <a:srgbClr val="000000"/>
                </a:solidFill>
              </a:rPr>
              <a:t>ymin</a:t>
            </a:r>
            <a:r>
              <a:rPr lang="en-US" sz="1400" b="1">
                <a:solidFill>
                  <a:srgbClr val="000080"/>
                </a:solidFill>
              </a:rPr>
              <a:t>)*</a:t>
            </a:r>
            <a:r>
              <a:rPr lang="en-US" sz="1400">
                <a:solidFill>
                  <a:srgbClr val="000000"/>
                </a:solidFill>
              </a:rPr>
              <a:t>n</a:t>
            </a:r>
            <a:r>
              <a:rPr lang="en-US" sz="1400" b="1">
                <a:solidFill>
                  <a:srgbClr val="000080"/>
                </a:solidFill>
              </a:rPr>
              <a:t>/</a:t>
            </a:r>
            <a:r>
              <a:rPr lang="en-US" sz="1400">
                <a:solidFill>
                  <a:srgbClr val="000000"/>
                </a:solidFill>
              </a:rPr>
              <a:t>m</a:t>
            </a:r>
            <a:endParaRPr lang="en-IN" sz="1400">
              <a:solidFill>
                <a:srgbClr val="000000"/>
              </a:solidFill>
            </a:endParaRPr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0BD4FB87-0A28-3F7D-6E7B-C05CE9D01634}"/>
              </a:ext>
            </a:extLst>
          </p:cNvPr>
          <p:cNvSpPr txBox="1">
            <a:spLocks/>
          </p:cNvSpPr>
          <p:nvPr/>
        </p:nvSpPr>
        <p:spPr bwMode="auto">
          <a:xfrm>
            <a:off x="171450" y="5048007"/>
            <a:ext cx="5840730" cy="33855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800" kern="120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rtl="0" eaLnBrk="1" fontAlgn="base" hangingPunct="1">
              <a:spcBef>
                <a:spcPct val="20000"/>
              </a:spcBef>
              <a:spcAft>
                <a:spcPct val="0"/>
              </a:spcAft>
              <a:buFontTx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600" b="1" err="1">
                <a:solidFill>
                  <a:srgbClr val="880088"/>
                </a:solidFill>
                <a:latin typeface="Courier New" panose="02070309020205020404" pitchFamily="49" charset="0"/>
              </a:rPr>
              <a:t>print</a:t>
            </a:r>
            <a:r>
              <a:rPr lang="es-ES" sz="1600" b="1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s-ES" sz="1600" err="1">
                <a:solidFill>
                  <a:srgbClr val="000000"/>
                </a:solidFill>
                <a:latin typeface="Courier New" panose="02070309020205020404" pitchFamily="49" charset="0"/>
              </a:rPr>
              <a:t>montecarlo</a:t>
            </a:r>
            <a:r>
              <a:rPr lang="es-ES" sz="1600" b="1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s-ES" sz="1600" b="1">
                <a:solidFill>
                  <a:srgbClr val="0000FF"/>
                </a:solidFill>
                <a:latin typeface="Courier New" panose="02070309020205020404" pitchFamily="49" charset="0"/>
              </a:rPr>
              <a:t>lambda</a:t>
            </a:r>
            <a:r>
              <a:rPr lang="es-ES" sz="1600">
                <a:solidFill>
                  <a:srgbClr val="000000"/>
                </a:solidFill>
              </a:rPr>
              <a:t> </a:t>
            </a:r>
            <a:r>
              <a:rPr lang="es-ES" sz="1600">
                <a:solidFill>
                  <a:srgbClr val="000000"/>
                </a:solidFill>
                <a:latin typeface="Courier New" panose="02070309020205020404" pitchFamily="49" charset="0"/>
              </a:rPr>
              <a:t>x</a:t>
            </a:r>
            <a:r>
              <a:rPr lang="es-ES" sz="1600" b="1">
                <a:solidFill>
                  <a:srgbClr val="000080"/>
                </a:solidFill>
                <a:latin typeface="Courier New" panose="02070309020205020404" pitchFamily="49" charset="0"/>
              </a:rPr>
              <a:t>:</a:t>
            </a:r>
            <a:r>
              <a:rPr lang="es-ES" sz="1600">
                <a:solidFill>
                  <a:srgbClr val="000000"/>
                </a:solidFill>
                <a:latin typeface="Courier New" panose="02070309020205020404" pitchFamily="49" charset="0"/>
              </a:rPr>
              <a:t>x</a:t>
            </a:r>
            <a:r>
              <a:rPr lang="es-ES" sz="1600" b="1">
                <a:solidFill>
                  <a:srgbClr val="000080"/>
                </a:solidFill>
                <a:latin typeface="Courier New" panose="02070309020205020404" pitchFamily="49" charset="0"/>
              </a:rPr>
              <a:t>**</a:t>
            </a:r>
            <a:r>
              <a:rPr lang="es-ES" sz="1600">
                <a:solidFill>
                  <a:srgbClr val="FF0000"/>
                </a:solidFill>
                <a:latin typeface="Courier New" panose="02070309020205020404" pitchFamily="49" charset="0"/>
              </a:rPr>
              <a:t>2</a:t>
            </a:r>
            <a:r>
              <a:rPr lang="es-ES" sz="16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s-ES" sz="1600">
                <a:solidFill>
                  <a:srgbClr val="FF0000"/>
                </a:solidFill>
                <a:latin typeface="Courier New" panose="02070309020205020404" pitchFamily="49" charset="0"/>
              </a:rPr>
              <a:t>0</a:t>
            </a:r>
            <a:r>
              <a:rPr lang="es-ES" sz="16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s-ES" sz="1600">
                <a:solidFill>
                  <a:srgbClr val="FF0000"/>
                </a:solidFill>
                <a:latin typeface="Courier New" panose="02070309020205020404" pitchFamily="49" charset="0"/>
              </a:rPr>
              <a:t>1</a:t>
            </a:r>
            <a:r>
              <a:rPr lang="es-ES" sz="16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s-ES" sz="1600">
                <a:solidFill>
                  <a:srgbClr val="FF0000"/>
                </a:solidFill>
                <a:latin typeface="Courier New" panose="02070309020205020404" pitchFamily="49" charset="0"/>
              </a:rPr>
              <a:t>0</a:t>
            </a:r>
            <a:r>
              <a:rPr lang="es-ES" sz="16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s-ES" sz="1600">
                <a:solidFill>
                  <a:srgbClr val="FF0000"/>
                </a:solidFill>
                <a:latin typeface="Courier New" panose="02070309020205020404" pitchFamily="49" charset="0"/>
              </a:rPr>
              <a:t>1</a:t>
            </a:r>
            <a:r>
              <a:rPr lang="es-ES" sz="16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s-ES" sz="1600">
                <a:solidFill>
                  <a:srgbClr val="FF0000"/>
                </a:solidFill>
                <a:latin typeface="Courier New" panose="02070309020205020404" pitchFamily="49" charset="0"/>
              </a:rPr>
              <a:t>10000</a:t>
            </a:r>
            <a:r>
              <a:rPr lang="es-ES" sz="1600" b="1">
                <a:solidFill>
                  <a:srgbClr val="000080"/>
                </a:solidFill>
                <a:latin typeface="Courier New" panose="02070309020205020404" pitchFamily="49" charset="0"/>
              </a:rPr>
              <a:t>))</a:t>
            </a:r>
            <a:endParaRPr lang="en-IN" sz="1600">
              <a:solidFill>
                <a:srgbClr val="000000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FAE3119-2FC4-3A23-2F7C-15B687E6EAFD}"/>
              </a:ext>
            </a:extLst>
          </p:cNvPr>
          <p:cNvSpPr/>
          <p:nvPr/>
        </p:nvSpPr>
        <p:spPr>
          <a:xfrm>
            <a:off x="6174471" y="5048007"/>
            <a:ext cx="1262283" cy="3385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IN" sz="1600">
                <a:latin typeface="Consolas" panose="020B0609020204030204" pitchFamily="49" charset="0"/>
              </a:rPr>
              <a:t>0.3317</a:t>
            </a:r>
          </a:p>
        </p:txBody>
      </p:sp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563E6950-57AD-B56D-4DF1-A4612360A801}"/>
              </a:ext>
            </a:extLst>
          </p:cNvPr>
          <p:cNvSpPr txBox="1">
            <a:spLocks/>
          </p:cNvSpPr>
          <p:nvPr/>
        </p:nvSpPr>
        <p:spPr bwMode="auto">
          <a:xfrm>
            <a:off x="4638677" y="1223011"/>
            <a:ext cx="4333873" cy="363473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800" kern="120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rtl="0" eaLnBrk="1" fontAlgn="base" hangingPunct="1">
              <a:spcBef>
                <a:spcPct val="20000"/>
              </a:spcBef>
              <a:spcAft>
                <a:spcPct val="0"/>
              </a:spcAft>
              <a:buFontTx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b="1">
                <a:solidFill>
                  <a:srgbClr val="0000FF"/>
                </a:solidFill>
              </a:rPr>
              <a:t>import</a:t>
            </a:r>
            <a:r>
              <a:rPr lang="en-IN" sz="1400">
                <a:solidFill>
                  <a:srgbClr val="000000"/>
                </a:solidFill>
              </a:rPr>
              <a:t> </a:t>
            </a:r>
            <a:r>
              <a:rPr lang="en-IN" sz="1400" err="1">
                <a:solidFill>
                  <a:srgbClr val="000000"/>
                </a:solidFill>
              </a:rPr>
              <a:t>numpy</a:t>
            </a:r>
            <a:r>
              <a:rPr lang="en-IN" sz="1400">
                <a:solidFill>
                  <a:srgbClr val="000000"/>
                </a:solidFill>
              </a:rPr>
              <a:t> </a:t>
            </a:r>
            <a:r>
              <a:rPr lang="en-IN" sz="1400" b="1">
                <a:solidFill>
                  <a:srgbClr val="0000FF"/>
                </a:solidFill>
              </a:rPr>
              <a:t>as</a:t>
            </a:r>
            <a:r>
              <a:rPr lang="en-IN" sz="1400">
                <a:solidFill>
                  <a:srgbClr val="000000"/>
                </a:solidFill>
              </a:rPr>
              <a:t> np </a:t>
            </a:r>
            <a:r>
              <a:rPr lang="en-IN" sz="1400" i="1">
                <a:solidFill>
                  <a:srgbClr val="000000"/>
                </a:solidFill>
              </a:rPr>
              <a:t>#OLD CODE</a:t>
            </a:r>
          </a:p>
          <a:p>
            <a:r>
              <a:rPr lang="en-IN" sz="1400" b="1">
                <a:solidFill>
                  <a:srgbClr val="0000FF"/>
                </a:solidFill>
              </a:rPr>
              <a:t>def</a:t>
            </a:r>
            <a:r>
              <a:rPr lang="en-IN" sz="1400">
                <a:solidFill>
                  <a:srgbClr val="000000"/>
                </a:solidFill>
              </a:rPr>
              <a:t> </a:t>
            </a:r>
            <a:r>
              <a:rPr lang="en-IN" sz="1400" err="1">
                <a:solidFill>
                  <a:srgbClr val="FF00FF"/>
                </a:solidFill>
              </a:rPr>
              <a:t>montecarlo</a:t>
            </a:r>
            <a:r>
              <a:rPr lang="en-IN" sz="1400" b="1">
                <a:solidFill>
                  <a:srgbClr val="000080"/>
                </a:solidFill>
              </a:rPr>
              <a:t>(</a:t>
            </a:r>
            <a:r>
              <a:rPr lang="en-IN" sz="1400" err="1">
                <a:solidFill>
                  <a:srgbClr val="000000"/>
                </a:solidFill>
              </a:rPr>
              <a:t>funx</a:t>
            </a:r>
            <a:r>
              <a:rPr lang="en-IN" sz="1400" b="1" err="1">
                <a:solidFill>
                  <a:srgbClr val="000080"/>
                </a:solidFill>
              </a:rPr>
              <a:t>,</a:t>
            </a:r>
            <a:r>
              <a:rPr lang="en-IN" sz="1400" err="1">
                <a:solidFill>
                  <a:srgbClr val="000000"/>
                </a:solidFill>
              </a:rPr>
              <a:t>xmin</a:t>
            </a:r>
            <a:r>
              <a:rPr lang="en-IN" sz="1400" b="1" err="1">
                <a:solidFill>
                  <a:srgbClr val="000080"/>
                </a:solidFill>
              </a:rPr>
              <a:t>,</a:t>
            </a:r>
            <a:r>
              <a:rPr lang="en-IN" sz="1400" err="1">
                <a:solidFill>
                  <a:srgbClr val="000000"/>
                </a:solidFill>
              </a:rPr>
              <a:t>xmax</a:t>
            </a:r>
            <a:r>
              <a:rPr lang="en-IN" sz="1400" b="1" err="1">
                <a:solidFill>
                  <a:srgbClr val="000080"/>
                </a:solidFill>
              </a:rPr>
              <a:t>,</a:t>
            </a:r>
            <a:r>
              <a:rPr lang="en-IN" sz="1400" err="1">
                <a:solidFill>
                  <a:srgbClr val="000000"/>
                </a:solidFill>
              </a:rPr>
              <a:t>ymin</a:t>
            </a:r>
            <a:r>
              <a:rPr lang="en-IN" sz="1400" b="1" err="1">
                <a:solidFill>
                  <a:srgbClr val="000080"/>
                </a:solidFill>
              </a:rPr>
              <a:t>,</a:t>
            </a:r>
            <a:r>
              <a:rPr lang="en-IN" sz="1400" err="1">
                <a:solidFill>
                  <a:srgbClr val="000000"/>
                </a:solidFill>
              </a:rPr>
              <a:t>ymax</a:t>
            </a:r>
            <a:r>
              <a:rPr lang="en-IN" sz="1400" b="1" err="1">
                <a:solidFill>
                  <a:srgbClr val="000080"/>
                </a:solidFill>
              </a:rPr>
              <a:t>,</a:t>
            </a:r>
            <a:r>
              <a:rPr lang="en-IN" sz="1400" err="1">
                <a:solidFill>
                  <a:srgbClr val="000000"/>
                </a:solidFill>
              </a:rPr>
              <a:t>m</a:t>
            </a:r>
            <a:r>
              <a:rPr lang="en-IN" sz="1400" b="1">
                <a:solidFill>
                  <a:srgbClr val="000080"/>
                </a:solidFill>
              </a:rPr>
              <a:t>):</a:t>
            </a:r>
            <a:endParaRPr lang="en-IN" sz="1400">
              <a:solidFill>
                <a:srgbClr val="000000"/>
              </a:solidFill>
            </a:endParaRPr>
          </a:p>
          <a:p>
            <a:r>
              <a:rPr lang="en-IN" sz="1400">
                <a:solidFill>
                  <a:srgbClr val="000000"/>
                </a:solidFill>
              </a:rPr>
              <a:t> x</a:t>
            </a:r>
            <a:r>
              <a:rPr lang="en-IN" sz="1400" b="1">
                <a:solidFill>
                  <a:srgbClr val="000080"/>
                </a:solidFill>
              </a:rPr>
              <a:t>=</a:t>
            </a:r>
            <a:r>
              <a:rPr lang="en-IN" sz="1400" err="1">
                <a:solidFill>
                  <a:srgbClr val="000000"/>
                </a:solidFill>
              </a:rPr>
              <a:t>np</a:t>
            </a:r>
            <a:r>
              <a:rPr lang="en-IN" sz="1400" b="1" err="1">
                <a:solidFill>
                  <a:srgbClr val="000080"/>
                </a:solidFill>
              </a:rPr>
              <a:t>.</a:t>
            </a:r>
            <a:r>
              <a:rPr lang="en-IN" sz="1400" err="1">
                <a:solidFill>
                  <a:srgbClr val="000000"/>
                </a:solidFill>
              </a:rPr>
              <a:t>random</a:t>
            </a:r>
            <a:r>
              <a:rPr lang="en-IN" sz="1400" b="1" err="1">
                <a:solidFill>
                  <a:srgbClr val="000080"/>
                </a:solidFill>
              </a:rPr>
              <a:t>.</a:t>
            </a:r>
            <a:r>
              <a:rPr lang="en-IN" sz="1400" err="1">
                <a:solidFill>
                  <a:srgbClr val="000000"/>
                </a:solidFill>
              </a:rPr>
              <a:t>random</a:t>
            </a:r>
            <a:r>
              <a:rPr lang="en-IN" sz="1400" b="1">
                <a:solidFill>
                  <a:srgbClr val="000080"/>
                </a:solidFill>
              </a:rPr>
              <a:t>(</a:t>
            </a:r>
            <a:r>
              <a:rPr lang="en-IN" sz="1400">
                <a:solidFill>
                  <a:srgbClr val="000000"/>
                </a:solidFill>
              </a:rPr>
              <a:t>m</a:t>
            </a:r>
            <a:r>
              <a:rPr lang="en-IN" sz="1400" b="1">
                <a:solidFill>
                  <a:srgbClr val="000080"/>
                </a:solidFill>
              </a:rPr>
              <a:t>)</a:t>
            </a:r>
            <a:endParaRPr lang="en-IN" sz="1400">
              <a:solidFill>
                <a:srgbClr val="000000"/>
              </a:solidFill>
            </a:endParaRPr>
          </a:p>
          <a:p>
            <a:r>
              <a:rPr lang="es-ES" sz="1400">
                <a:solidFill>
                  <a:srgbClr val="000000"/>
                </a:solidFill>
              </a:rPr>
              <a:t> y</a:t>
            </a:r>
            <a:r>
              <a:rPr lang="es-ES" sz="1400" b="1">
                <a:solidFill>
                  <a:srgbClr val="000080"/>
                </a:solidFill>
              </a:rPr>
              <a:t>=</a:t>
            </a:r>
            <a:r>
              <a:rPr lang="es-ES" sz="1400" err="1">
                <a:solidFill>
                  <a:srgbClr val="000000"/>
                </a:solidFill>
              </a:rPr>
              <a:t>np</a:t>
            </a:r>
            <a:r>
              <a:rPr lang="es-ES" sz="1400" b="1" err="1">
                <a:solidFill>
                  <a:srgbClr val="000080"/>
                </a:solidFill>
              </a:rPr>
              <a:t>.</a:t>
            </a:r>
            <a:r>
              <a:rPr lang="es-ES" sz="1400" err="1">
                <a:solidFill>
                  <a:srgbClr val="000000"/>
                </a:solidFill>
              </a:rPr>
              <a:t>random</a:t>
            </a:r>
            <a:r>
              <a:rPr lang="es-ES" sz="1400" b="1" err="1">
                <a:solidFill>
                  <a:srgbClr val="000080"/>
                </a:solidFill>
              </a:rPr>
              <a:t>.</a:t>
            </a:r>
            <a:r>
              <a:rPr lang="es-ES" sz="1400" err="1">
                <a:solidFill>
                  <a:srgbClr val="000000"/>
                </a:solidFill>
              </a:rPr>
              <a:t>random</a:t>
            </a:r>
            <a:r>
              <a:rPr lang="es-ES" sz="1400" b="1">
                <a:solidFill>
                  <a:srgbClr val="000080"/>
                </a:solidFill>
              </a:rPr>
              <a:t>(</a:t>
            </a:r>
            <a:r>
              <a:rPr lang="es-ES" sz="1400">
                <a:solidFill>
                  <a:srgbClr val="000000"/>
                </a:solidFill>
              </a:rPr>
              <a:t>m</a:t>
            </a:r>
            <a:r>
              <a:rPr lang="es-ES" sz="1400" b="1">
                <a:solidFill>
                  <a:srgbClr val="000080"/>
                </a:solidFill>
              </a:rPr>
              <a:t>)</a:t>
            </a:r>
            <a:endParaRPr lang="es-ES" sz="1400">
              <a:solidFill>
                <a:srgbClr val="000000"/>
              </a:solidFill>
            </a:endParaRPr>
          </a:p>
          <a:p>
            <a:r>
              <a:rPr lang="en-IN" sz="1400">
                <a:solidFill>
                  <a:srgbClr val="000000"/>
                </a:solidFill>
              </a:rPr>
              <a:t> x</a:t>
            </a:r>
            <a:r>
              <a:rPr lang="en-IN" sz="1400" b="1">
                <a:solidFill>
                  <a:srgbClr val="000080"/>
                </a:solidFill>
              </a:rPr>
              <a:t>=</a:t>
            </a:r>
            <a:r>
              <a:rPr lang="en-IN" sz="1400">
                <a:solidFill>
                  <a:srgbClr val="000000"/>
                </a:solidFill>
              </a:rPr>
              <a:t>x</a:t>
            </a:r>
            <a:r>
              <a:rPr lang="en-IN" sz="1400" b="1">
                <a:solidFill>
                  <a:srgbClr val="000080"/>
                </a:solidFill>
              </a:rPr>
              <a:t>*(</a:t>
            </a:r>
            <a:r>
              <a:rPr lang="en-IN" sz="1400" err="1">
                <a:solidFill>
                  <a:srgbClr val="000000"/>
                </a:solidFill>
              </a:rPr>
              <a:t>xmax</a:t>
            </a:r>
            <a:r>
              <a:rPr lang="en-IN" sz="1400" b="1" err="1">
                <a:solidFill>
                  <a:srgbClr val="000080"/>
                </a:solidFill>
              </a:rPr>
              <a:t>-</a:t>
            </a:r>
            <a:r>
              <a:rPr lang="en-IN" sz="1400" err="1">
                <a:solidFill>
                  <a:srgbClr val="000000"/>
                </a:solidFill>
              </a:rPr>
              <a:t>xmin</a:t>
            </a:r>
            <a:r>
              <a:rPr lang="en-IN" sz="1400" b="1">
                <a:solidFill>
                  <a:srgbClr val="000080"/>
                </a:solidFill>
              </a:rPr>
              <a:t>)+</a:t>
            </a:r>
            <a:r>
              <a:rPr lang="en-IN" sz="1400" err="1">
                <a:solidFill>
                  <a:srgbClr val="000000"/>
                </a:solidFill>
              </a:rPr>
              <a:t>xmin</a:t>
            </a:r>
            <a:endParaRPr lang="en-IN" sz="1400">
              <a:solidFill>
                <a:srgbClr val="000000"/>
              </a:solidFill>
            </a:endParaRPr>
          </a:p>
          <a:p>
            <a:r>
              <a:rPr lang="en-IN" sz="1400">
                <a:solidFill>
                  <a:srgbClr val="000000"/>
                </a:solidFill>
              </a:rPr>
              <a:t> y</a:t>
            </a:r>
            <a:r>
              <a:rPr lang="en-IN" sz="1400" b="1">
                <a:solidFill>
                  <a:srgbClr val="000080"/>
                </a:solidFill>
              </a:rPr>
              <a:t>=</a:t>
            </a:r>
            <a:r>
              <a:rPr lang="en-IN" sz="1400">
                <a:solidFill>
                  <a:srgbClr val="000000"/>
                </a:solidFill>
              </a:rPr>
              <a:t>y</a:t>
            </a:r>
            <a:r>
              <a:rPr lang="en-IN" sz="1400" b="1">
                <a:solidFill>
                  <a:srgbClr val="000080"/>
                </a:solidFill>
              </a:rPr>
              <a:t>*(</a:t>
            </a:r>
            <a:r>
              <a:rPr lang="en-IN" sz="1400" err="1">
                <a:solidFill>
                  <a:srgbClr val="000000"/>
                </a:solidFill>
              </a:rPr>
              <a:t>ymax</a:t>
            </a:r>
            <a:r>
              <a:rPr lang="en-IN" sz="1400" b="1" err="1">
                <a:solidFill>
                  <a:srgbClr val="000080"/>
                </a:solidFill>
              </a:rPr>
              <a:t>-</a:t>
            </a:r>
            <a:r>
              <a:rPr lang="en-IN" sz="1400" err="1">
                <a:solidFill>
                  <a:srgbClr val="000000"/>
                </a:solidFill>
              </a:rPr>
              <a:t>ymin</a:t>
            </a:r>
            <a:r>
              <a:rPr lang="en-IN" sz="1400" b="1">
                <a:solidFill>
                  <a:srgbClr val="000080"/>
                </a:solidFill>
              </a:rPr>
              <a:t>)+</a:t>
            </a:r>
            <a:r>
              <a:rPr lang="en-IN" sz="1400" err="1">
                <a:solidFill>
                  <a:srgbClr val="000000"/>
                </a:solidFill>
              </a:rPr>
              <a:t>ymin</a:t>
            </a:r>
            <a:endParaRPr lang="en-IN" sz="1400">
              <a:solidFill>
                <a:srgbClr val="000000"/>
              </a:solidFill>
            </a:endParaRPr>
          </a:p>
          <a:p>
            <a:r>
              <a:rPr lang="en-IN" sz="1400">
                <a:solidFill>
                  <a:srgbClr val="000000"/>
                </a:solidFill>
              </a:rPr>
              <a:t> n</a:t>
            </a:r>
            <a:r>
              <a:rPr lang="en-IN" sz="1400" b="1">
                <a:solidFill>
                  <a:srgbClr val="000080"/>
                </a:solidFill>
              </a:rPr>
              <a:t>=</a:t>
            </a:r>
            <a:r>
              <a:rPr lang="en-IN" sz="1400">
                <a:solidFill>
                  <a:srgbClr val="FF0000"/>
                </a:solidFill>
              </a:rPr>
              <a:t>0</a:t>
            </a:r>
            <a:endParaRPr lang="en-IN" sz="1400">
              <a:solidFill>
                <a:srgbClr val="000000"/>
              </a:solidFill>
            </a:endParaRPr>
          </a:p>
          <a:p>
            <a:r>
              <a:rPr lang="en-US" sz="1400">
                <a:solidFill>
                  <a:srgbClr val="000000"/>
                </a:solidFill>
              </a:rPr>
              <a:t> </a:t>
            </a:r>
            <a:r>
              <a:rPr lang="en-US" sz="1400" b="1">
                <a:solidFill>
                  <a:srgbClr val="0000FF"/>
                </a:solidFill>
              </a:rPr>
              <a:t>for</a:t>
            </a:r>
            <a:r>
              <a:rPr lang="en-US" sz="1400">
                <a:solidFill>
                  <a:srgbClr val="000000"/>
                </a:solidFill>
              </a:rPr>
              <a:t> i </a:t>
            </a:r>
            <a:r>
              <a:rPr lang="en-US" sz="1400" b="1">
                <a:solidFill>
                  <a:srgbClr val="0000FF"/>
                </a:solidFill>
              </a:rPr>
              <a:t>in</a:t>
            </a:r>
            <a:r>
              <a:rPr lang="en-US" sz="1400">
                <a:solidFill>
                  <a:srgbClr val="000000"/>
                </a:solidFill>
              </a:rPr>
              <a:t> </a:t>
            </a:r>
            <a:r>
              <a:rPr lang="en-US" sz="1400" b="1">
                <a:solidFill>
                  <a:srgbClr val="880088"/>
                </a:solidFill>
              </a:rPr>
              <a:t>range</a:t>
            </a:r>
            <a:r>
              <a:rPr lang="en-US" sz="1400" b="1">
                <a:solidFill>
                  <a:srgbClr val="000080"/>
                </a:solidFill>
              </a:rPr>
              <a:t>(</a:t>
            </a:r>
            <a:r>
              <a:rPr lang="en-US" sz="1400">
                <a:solidFill>
                  <a:srgbClr val="000000"/>
                </a:solidFill>
              </a:rPr>
              <a:t>m</a:t>
            </a:r>
            <a:r>
              <a:rPr lang="en-US" sz="1400" b="1">
                <a:solidFill>
                  <a:srgbClr val="000080"/>
                </a:solidFill>
              </a:rPr>
              <a:t>):</a:t>
            </a:r>
            <a:endParaRPr lang="en-US" sz="1400">
              <a:solidFill>
                <a:srgbClr val="000000"/>
              </a:solidFill>
            </a:endParaRPr>
          </a:p>
          <a:p>
            <a:r>
              <a:rPr lang="en-IN" sz="1400">
                <a:solidFill>
                  <a:srgbClr val="000000"/>
                </a:solidFill>
              </a:rPr>
              <a:t>  t </a:t>
            </a:r>
            <a:r>
              <a:rPr lang="en-IN" sz="1400" b="1">
                <a:solidFill>
                  <a:srgbClr val="000080"/>
                </a:solidFill>
              </a:rPr>
              <a:t>=</a:t>
            </a:r>
            <a:r>
              <a:rPr lang="en-IN" sz="1400">
                <a:solidFill>
                  <a:srgbClr val="000000"/>
                </a:solidFill>
              </a:rPr>
              <a:t> </a:t>
            </a:r>
            <a:r>
              <a:rPr lang="en-IN" sz="1400" err="1">
                <a:solidFill>
                  <a:srgbClr val="000000"/>
                </a:solidFill>
              </a:rPr>
              <a:t>funx</a:t>
            </a:r>
            <a:r>
              <a:rPr lang="en-IN" sz="1400" b="1">
                <a:solidFill>
                  <a:srgbClr val="000080"/>
                </a:solidFill>
              </a:rPr>
              <a:t>(</a:t>
            </a:r>
            <a:r>
              <a:rPr lang="en-IN" sz="1400">
                <a:solidFill>
                  <a:srgbClr val="000000"/>
                </a:solidFill>
              </a:rPr>
              <a:t>x[i]</a:t>
            </a:r>
            <a:r>
              <a:rPr lang="en-IN" sz="1400" b="1">
                <a:solidFill>
                  <a:srgbClr val="000080"/>
                </a:solidFill>
              </a:rPr>
              <a:t>)</a:t>
            </a:r>
            <a:endParaRPr lang="en-IN" sz="1400">
              <a:solidFill>
                <a:srgbClr val="000000"/>
              </a:solidFill>
            </a:endParaRPr>
          </a:p>
          <a:p>
            <a:r>
              <a:rPr lang="en-US" sz="1400">
                <a:solidFill>
                  <a:srgbClr val="000000"/>
                </a:solidFill>
              </a:rPr>
              <a:t>  </a:t>
            </a:r>
            <a:r>
              <a:rPr lang="en-US" sz="1400" b="1">
                <a:solidFill>
                  <a:srgbClr val="0000FF"/>
                </a:solidFill>
              </a:rPr>
              <a:t>if</a:t>
            </a:r>
            <a:r>
              <a:rPr lang="en-US" sz="1400">
                <a:solidFill>
                  <a:srgbClr val="000000"/>
                </a:solidFill>
              </a:rPr>
              <a:t> t</a:t>
            </a:r>
            <a:r>
              <a:rPr lang="en-US" sz="1400" b="1">
                <a:solidFill>
                  <a:srgbClr val="000080"/>
                </a:solidFill>
              </a:rPr>
              <a:t>&gt;=</a:t>
            </a:r>
            <a:r>
              <a:rPr lang="en-US" sz="1400">
                <a:solidFill>
                  <a:srgbClr val="000000"/>
                </a:solidFill>
              </a:rPr>
              <a:t>y</a:t>
            </a:r>
            <a:r>
              <a:rPr lang="en-US" sz="1400" b="1">
                <a:solidFill>
                  <a:srgbClr val="000080"/>
                </a:solidFill>
              </a:rPr>
              <a:t>[</a:t>
            </a:r>
            <a:r>
              <a:rPr lang="en-US" sz="1400">
                <a:solidFill>
                  <a:srgbClr val="000000"/>
                </a:solidFill>
              </a:rPr>
              <a:t>i</a:t>
            </a:r>
            <a:r>
              <a:rPr lang="en-US" sz="1400" b="1">
                <a:solidFill>
                  <a:srgbClr val="000080"/>
                </a:solidFill>
              </a:rPr>
              <a:t>]</a:t>
            </a:r>
            <a:r>
              <a:rPr lang="en-US" sz="1400">
                <a:solidFill>
                  <a:srgbClr val="000000"/>
                </a:solidFill>
              </a:rPr>
              <a:t> </a:t>
            </a:r>
            <a:r>
              <a:rPr lang="en-US" sz="1400" b="1">
                <a:solidFill>
                  <a:srgbClr val="0000FF"/>
                </a:solidFill>
              </a:rPr>
              <a:t>and</a:t>
            </a:r>
            <a:r>
              <a:rPr lang="en-US" sz="1400">
                <a:solidFill>
                  <a:srgbClr val="000000"/>
                </a:solidFill>
              </a:rPr>
              <a:t> t</a:t>
            </a:r>
            <a:r>
              <a:rPr lang="en-US" sz="1400" b="1">
                <a:solidFill>
                  <a:srgbClr val="000080"/>
                </a:solidFill>
              </a:rPr>
              <a:t>&gt;</a:t>
            </a:r>
            <a:r>
              <a:rPr lang="en-US" sz="1400">
                <a:solidFill>
                  <a:srgbClr val="FF0000"/>
                </a:solidFill>
              </a:rPr>
              <a:t>0</a:t>
            </a:r>
            <a:r>
              <a:rPr lang="en-US" sz="1400" b="1">
                <a:solidFill>
                  <a:srgbClr val="000080"/>
                </a:solidFill>
              </a:rPr>
              <a:t>:</a:t>
            </a:r>
            <a:endParaRPr lang="en-US" sz="1400">
              <a:solidFill>
                <a:srgbClr val="000000"/>
              </a:solidFill>
            </a:endParaRPr>
          </a:p>
          <a:p>
            <a:r>
              <a:rPr lang="en-IN" sz="1400">
                <a:solidFill>
                  <a:srgbClr val="000000"/>
                </a:solidFill>
              </a:rPr>
              <a:t>   n</a:t>
            </a:r>
            <a:r>
              <a:rPr lang="en-IN" sz="1400" b="1">
                <a:solidFill>
                  <a:srgbClr val="000080"/>
                </a:solidFill>
              </a:rPr>
              <a:t>+=</a:t>
            </a:r>
            <a:r>
              <a:rPr lang="en-IN" sz="1400">
                <a:solidFill>
                  <a:srgbClr val="FF0000"/>
                </a:solidFill>
              </a:rPr>
              <a:t>1</a:t>
            </a:r>
            <a:endParaRPr lang="en-IN" sz="1400">
              <a:solidFill>
                <a:srgbClr val="000000"/>
              </a:solidFill>
            </a:endParaRPr>
          </a:p>
          <a:p>
            <a:r>
              <a:rPr lang="en-US" sz="1400">
                <a:solidFill>
                  <a:srgbClr val="000000"/>
                </a:solidFill>
              </a:rPr>
              <a:t>  </a:t>
            </a:r>
            <a:r>
              <a:rPr lang="en-US" sz="1400" b="1" err="1">
                <a:solidFill>
                  <a:srgbClr val="0000FF"/>
                </a:solidFill>
              </a:rPr>
              <a:t>elif</a:t>
            </a:r>
            <a:r>
              <a:rPr lang="en-US" sz="1400">
                <a:solidFill>
                  <a:srgbClr val="000000"/>
                </a:solidFill>
              </a:rPr>
              <a:t> t</a:t>
            </a:r>
            <a:r>
              <a:rPr lang="en-US" sz="1400" b="1">
                <a:solidFill>
                  <a:srgbClr val="000080"/>
                </a:solidFill>
              </a:rPr>
              <a:t>&lt;=</a:t>
            </a:r>
            <a:r>
              <a:rPr lang="en-US" sz="1400">
                <a:solidFill>
                  <a:srgbClr val="000000"/>
                </a:solidFill>
              </a:rPr>
              <a:t>y</a:t>
            </a:r>
            <a:r>
              <a:rPr lang="en-US" sz="1400" b="1">
                <a:solidFill>
                  <a:srgbClr val="000080"/>
                </a:solidFill>
              </a:rPr>
              <a:t>[</a:t>
            </a:r>
            <a:r>
              <a:rPr lang="en-US" sz="1400">
                <a:solidFill>
                  <a:srgbClr val="000000"/>
                </a:solidFill>
              </a:rPr>
              <a:t>i</a:t>
            </a:r>
            <a:r>
              <a:rPr lang="en-US" sz="1400" b="1">
                <a:solidFill>
                  <a:srgbClr val="000080"/>
                </a:solidFill>
              </a:rPr>
              <a:t>]</a:t>
            </a:r>
            <a:r>
              <a:rPr lang="en-US" sz="1400">
                <a:solidFill>
                  <a:srgbClr val="000000"/>
                </a:solidFill>
              </a:rPr>
              <a:t> </a:t>
            </a:r>
            <a:r>
              <a:rPr lang="en-US" sz="1400" b="1">
                <a:solidFill>
                  <a:srgbClr val="0000FF"/>
                </a:solidFill>
              </a:rPr>
              <a:t>and</a:t>
            </a:r>
            <a:r>
              <a:rPr lang="en-US" sz="1400">
                <a:solidFill>
                  <a:srgbClr val="000000"/>
                </a:solidFill>
              </a:rPr>
              <a:t> t</a:t>
            </a:r>
            <a:r>
              <a:rPr lang="en-US" sz="1400" b="1">
                <a:solidFill>
                  <a:srgbClr val="000080"/>
                </a:solidFill>
              </a:rPr>
              <a:t>&lt;</a:t>
            </a:r>
            <a:r>
              <a:rPr lang="en-US" sz="1400">
                <a:solidFill>
                  <a:srgbClr val="FF0000"/>
                </a:solidFill>
              </a:rPr>
              <a:t>0</a:t>
            </a:r>
            <a:r>
              <a:rPr lang="en-US" sz="1400" b="1">
                <a:solidFill>
                  <a:srgbClr val="000080"/>
                </a:solidFill>
              </a:rPr>
              <a:t>:</a:t>
            </a:r>
            <a:endParaRPr lang="en-US" sz="1400">
              <a:solidFill>
                <a:srgbClr val="000000"/>
              </a:solidFill>
            </a:endParaRPr>
          </a:p>
          <a:p>
            <a:r>
              <a:rPr lang="en-IN" sz="1400">
                <a:solidFill>
                  <a:srgbClr val="000000"/>
                </a:solidFill>
              </a:rPr>
              <a:t>   n</a:t>
            </a:r>
            <a:r>
              <a:rPr lang="en-IN" sz="1400" b="1">
                <a:solidFill>
                  <a:srgbClr val="000080"/>
                </a:solidFill>
              </a:rPr>
              <a:t>-=</a:t>
            </a:r>
            <a:r>
              <a:rPr lang="en-IN" sz="1400">
                <a:solidFill>
                  <a:srgbClr val="FF0000"/>
                </a:solidFill>
              </a:rPr>
              <a:t>1</a:t>
            </a:r>
            <a:endParaRPr lang="en-IN" sz="1400">
              <a:solidFill>
                <a:srgbClr val="000000"/>
              </a:solidFill>
            </a:endParaRPr>
          </a:p>
          <a:p>
            <a:r>
              <a:rPr lang="en-US" sz="1400">
                <a:solidFill>
                  <a:srgbClr val="000000"/>
                </a:solidFill>
              </a:rPr>
              <a:t> </a:t>
            </a:r>
            <a:r>
              <a:rPr lang="en-US" sz="1400" b="1">
                <a:solidFill>
                  <a:srgbClr val="0000FF"/>
                </a:solidFill>
              </a:rPr>
              <a:t>return</a:t>
            </a:r>
            <a:r>
              <a:rPr lang="en-US" sz="1400">
                <a:solidFill>
                  <a:srgbClr val="000000"/>
                </a:solidFill>
              </a:rPr>
              <a:t> </a:t>
            </a:r>
            <a:r>
              <a:rPr lang="en-US" sz="1400" b="1">
                <a:solidFill>
                  <a:srgbClr val="000080"/>
                </a:solidFill>
              </a:rPr>
              <a:t>(</a:t>
            </a:r>
            <a:r>
              <a:rPr lang="en-US" sz="1400" err="1">
                <a:solidFill>
                  <a:srgbClr val="000000"/>
                </a:solidFill>
              </a:rPr>
              <a:t>xmax</a:t>
            </a:r>
            <a:r>
              <a:rPr lang="en-US" sz="1400" b="1" err="1">
                <a:solidFill>
                  <a:srgbClr val="000080"/>
                </a:solidFill>
              </a:rPr>
              <a:t>-</a:t>
            </a:r>
            <a:r>
              <a:rPr lang="en-US" sz="1400" err="1">
                <a:solidFill>
                  <a:srgbClr val="000000"/>
                </a:solidFill>
              </a:rPr>
              <a:t>xmin</a:t>
            </a:r>
            <a:r>
              <a:rPr lang="en-US" sz="1400" b="1">
                <a:solidFill>
                  <a:srgbClr val="000080"/>
                </a:solidFill>
              </a:rPr>
              <a:t>)*(</a:t>
            </a:r>
            <a:r>
              <a:rPr lang="en-US" sz="1400" err="1">
                <a:solidFill>
                  <a:srgbClr val="000000"/>
                </a:solidFill>
              </a:rPr>
              <a:t>ymax</a:t>
            </a:r>
            <a:r>
              <a:rPr lang="en-US" sz="1400" b="1" err="1">
                <a:solidFill>
                  <a:srgbClr val="000080"/>
                </a:solidFill>
              </a:rPr>
              <a:t>-</a:t>
            </a:r>
            <a:r>
              <a:rPr lang="en-US" sz="1400" err="1">
                <a:solidFill>
                  <a:srgbClr val="000000"/>
                </a:solidFill>
              </a:rPr>
              <a:t>ymin</a:t>
            </a:r>
            <a:r>
              <a:rPr lang="en-US" sz="1400" b="1">
                <a:solidFill>
                  <a:srgbClr val="000080"/>
                </a:solidFill>
              </a:rPr>
              <a:t>)*</a:t>
            </a:r>
            <a:r>
              <a:rPr lang="en-US" sz="1400">
                <a:solidFill>
                  <a:srgbClr val="000000"/>
                </a:solidFill>
              </a:rPr>
              <a:t>n</a:t>
            </a:r>
            <a:r>
              <a:rPr lang="en-US" sz="1400" b="1">
                <a:solidFill>
                  <a:srgbClr val="000080"/>
                </a:solidFill>
              </a:rPr>
              <a:t>/</a:t>
            </a:r>
            <a:r>
              <a:rPr lang="en-US" sz="1400">
                <a:solidFill>
                  <a:srgbClr val="000000"/>
                </a:solidFill>
              </a:rPr>
              <a:t>m</a:t>
            </a:r>
            <a:endParaRPr lang="en-IN" sz="1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446142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306122-3246-C848-907E-096DCAE6EF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Vectorized Code for Euler method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4F63F17-89A3-B882-AA52-B08B842111D0}"/>
              </a:ext>
            </a:extLst>
          </p:cNvPr>
          <p:cNvSpPr/>
          <p:nvPr/>
        </p:nvSpPr>
        <p:spPr>
          <a:xfrm>
            <a:off x="126840" y="1044495"/>
            <a:ext cx="4481674" cy="461664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IN" sz="1400" b="1">
                <a:solidFill>
                  <a:srgbClr val="0000FF"/>
                </a:solidFill>
                <a:latin typeface="Consolas" panose="020B0609020204030204" pitchFamily="49" charset="0"/>
              </a:rPr>
              <a:t>import</a:t>
            </a:r>
            <a:r>
              <a:rPr lang="en-IN" sz="14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IN" sz="1400" err="1">
                <a:solidFill>
                  <a:srgbClr val="000000"/>
                </a:solidFill>
                <a:latin typeface="Consolas" panose="020B0609020204030204" pitchFamily="49" charset="0"/>
              </a:rPr>
              <a:t>numpy</a:t>
            </a:r>
            <a:r>
              <a:rPr lang="en-IN" sz="14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IN" sz="1400" b="1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IN" sz="1400">
                <a:solidFill>
                  <a:srgbClr val="000000"/>
                </a:solidFill>
                <a:latin typeface="Consolas" panose="020B0609020204030204" pitchFamily="49" charset="0"/>
              </a:rPr>
              <a:t> np</a:t>
            </a:r>
          </a:p>
          <a:p>
            <a:r>
              <a:rPr lang="en-IN" sz="1400" b="1">
                <a:solidFill>
                  <a:srgbClr val="0000FF"/>
                </a:solidFill>
                <a:latin typeface="Consolas" panose="020B0609020204030204" pitchFamily="49" charset="0"/>
              </a:rPr>
              <a:t>def</a:t>
            </a:r>
            <a:r>
              <a:rPr lang="en-IN" sz="14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IN" sz="1400" err="1">
                <a:solidFill>
                  <a:srgbClr val="FF00FF"/>
                </a:solidFill>
                <a:latin typeface="Consolas" panose="020B0609020204030204" pitchFamily="49" charset="0"/>
              </a:rPr>
              <a:t>ode_euler</a:t>
            </a:r>
            <a:r>
              <a:rPr lang="en-IN" sz="1400" b="1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IN" sz="1400">
                <a:solidFill>
                  <a:srgbClr val="000000"/>
                </a:solidFill>
                <a:latin typeface="Consolas" panose="020B0609020204030204" pitchFamily="49" charset="0"/>
              </a:rPr>
              <a:t>f</a:t>
            </a:r>
            <a:r>
              <a:rPr lang="en-IN" sz="1400" b="1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IN" sz="1400">
                <a:solidFill>
                  <a:srgbClr val="000000"/>
                </a:solidFill>
                <a:latin typeface="Consolas" panose="020B0609020204030204" pitchFamily="49" charset="0"/>
              </a:rPr>
              <a:t>x0</a:t>
            </a:r>
            <a:r>
              <a:rPr lang="en-IN" sz="1400" b="1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IN" sz="1400">
                <a:solidFill>
                  <a:srgbClr val="000000"/>
                </a:solidFill>
                <a:latin typeface="Consolas" panose="020B0609020204030204" pitchFamily="49" charset="0"/>
              </a:rPr>
              <a:t>y0</a:t>
            </a:r>
            <a:r>
              <a:rPr lang="en-IN" sz="1400" b="1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IN" sz="1400">
                <a:solidFill>
                  <a:srgbClr val="000000"/>
                </a:solidFill>
                <a:latin typeface="Consolas" panose="020B0609020204030204" pitchFamily="49" charset="0"/>
              </a:rPr>
              <a:t>xn</a:t>
            </a:r>
            <a:r>
              <a:rPr lang="en-IN" sz="1400" b="1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IN" sz="1400">
                <a:solidFill>
                  <a:srgbClr val="000000"/>
                </a:solidFill>
                <a:latin typeface="Consolas" panose="020B0609020204030204" pitchFamily="49" charset="0"/>
              </a:rPr>
              <a:t>n</a:t>
            </a:r>
            <a:r>
              <a:rPr lang="en-IN" sz="1400" b="1">
                <a:solidFill>
                  <a:srgbClr val="000080"/>
                </a:solidFill>
                <a:latin typeface="Consolas" panose="020B0609020204030204" pitchFamily="49" charset="0"/>
              </a:rPr>
              <a:t>):</a:t>
            </a:r>
            <a:endParaRPr lang="en-IN" sz="14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IN" sz="1400">
                <a:solidFill>
                  <a:srgbClr val="000000"/>
                </a:solidFill>
                <a:latin typeface="Consolas" panose="020B0609020204030204" pitchFamily="49" charset="0"/>
              </a:rPr>
              <a:t>  h</a:t>
            </a:r>
            <a:r>
              <a:rPr lang="en-IN" sz="1400" b="1">
                <a:solidFill>
                  <a:srgbClr val="000080"/>
                </a:solidFill>
                <a:latin typeface="Consolas" panose="020B0609020204030204" pitchFamily="49" charset="0"/>
              </a:rPr>
              <a:t>=(</a:t>
            </a:r>
            <a:r>
              <a:rPr lang="en-IN" sz="1400">
                <a:solidFill>
                  <a:srgbClr val="000000"/>
                </a:solidFill>
                <a:latin typeface="Consolas" panose="020B0609020204030204" pitchFamily="49" charset="0"/>
              </a:rPr>
              <a:t>xn</a:t>
            </a:r>
            <a:r>
              <a:rPr lang="en-IN" sz="1400" b="1">
                <a:solidFill>
                  <a:srgbClr val="000080"/>
                </a:solidFill>
                <a:latin typeface="Consolas" panose="020B0609020204030204" pitchFamily="49" charset="0"/>
              </a:rPr>
              <a:t>-</a:t>
            </a:r>
            <a:r>
              <a:rPr lang="en-IN" sz="1400">
                <a:solidFill>
                  <a:srgbClr val="000000"/>
                </a:solidFill>
                <a:latin typeface="Consolas" panose="020B0609020204030204" pitchFamily="49" charset="0"/>
              </a:rPr>
              <a:t>x0</a:t>
            </a:r>
            <a:r>
              <a:rPr lang="en-IN" sz="1400" b="1">
                <a:solidFill>
                  <a:srgbClr val="000080"/>
                </a:solidFill>
                <a:latin typeface="Consolas" panose="020B0609020204030204" pitchFamily="49" charset="0"/>
              </a:rPr>
              <a:t>)/</a:t>
            </a:r>
            <a:r>
              <a:rPr lang="en-IN" sz="1400" b="1">
                <a:solidFill>
                  <a:srgbClr val="880088"/>
                </a:solidFill>
                <a:latin typeface="Consolas" panose="020B0609020204030204" pitchFamily="49" charset="0"/>
              </a:rPr>
              <a:t>float</a:t>
            </a:r>
            <a:r>
              <a:rPr lang="en-IN" sz="1400" b="1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IN" sz="1400">
                <a:solidFill>
                  <a:srgbClr val="000000"/>
                </a:solidFill>
                <a:latin typeface="Consolas" panose="020B0609020204030204" pitchFamily="49" charset="0"/>
              </a:rPr>
              <a:t>n</a:t>
            </a:r>
            <a:r>
              <a:rPr lang="en-IN" sz="1400" b="1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endParaRPr lang="en-IN" sz="14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t-BR" sz="1400">
                <a:solidFill>
                  <a:srgbClr val="000000"/>
                </a:solidFill>
                <a:latin typeface="Consolas" panose="020B0609020204030204" pitchFamily="49" charset="0"/>
              </a:rPr>
              <a:t>  x</a:t>
            </a:r>
            <a:r>
              <a:rPr lang="pt-BR" sz="1400" b="1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pt-BR" sz="1400">
                <a:solidFill>
                  <a:srgbClr val="000000"/>
                </a:solidFill>
                <a:latin typeface="Consolas" panose="020B0609020204030204" pitchFamily="49" charset="0"/>
              </a:rPr>
              <a:t>np</a:t>
            </a:r>
            <a:r>
              <a:rPr lang="pt-BR" sz="1400" b="1">
                <a:solidFill>
                  <a:srgbClr val="000080"/>
                </a:solidFill>
                <a:latin typeface="Consolas" panose="020B0609020204030204" pitchFamily="49" charset="0"/>
              </a:rPr>
              <a:t>.</a:t>
            </a:r>
            <a:r>
              <a:rPr lang="pt-BR" sz="1400">
                <a:solidFill>
                  <a:srgbClr val="000000"/>
                </a:solidFill>
                <a:latin typeface="Consolas" panose="020B0609020204030204" pitchFamily="49" charset="0"/>
              </a:rPr>
              <a:t>arange</a:t>
            </a:r>
            <a:r>
              <a:rPr lang="pt-BR" sz="1400" b="1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pt-BR" sz="1400">
                <a:solidFill>
                  <a:srgbClr val="000000"/>
                </a:solidFill>
                <a:latin typeface="Consolas" panose="020B0609020204030204" pitchFamily="49" charset="0"/>
              </a:rPr>
              <a:t>x0</a:t>
            </a:r>
            <a:r>
              <a:rPr lang="pt-BR" sz="1400" b="1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pt-BR" sz="1400">
                <a:solidFill>
                  <a:srgbClr val="000000"/>
                </a:solidFill>
                <a:latin typeface="Consolas" panose="020B0609020204030204" pitchFamily="49" charset="0"/>
              </a:rPr>
              <a:t>xn</a:t>
            </a:r>
            <a:r>
              <a:rPr lang="pt-BR" sz="1400" b="1">
                <a:solidFill>
                  <a:srgbClr val="000080"/>
                </a:solidFill>
                <a:latin typeface="Consolas" panose="020B0609020204030204" pitchFamily="49" charset="0"/>
              </a:rPr>
              <a:t>+</a:t>
            </a:r>
            <a:r>
              <a:rPr lang="pt-BR" sz="1400">
                <a:solidFill>
                  <a:srgbClr val="000000"/>
                </a:solidFill>
                <a:latin typeface="Consolas" panose="020B0609020204030204" pitchFamily="49" charset="0"/>
              </a:rPr>
              <a:t>h</a:t>
            </a:r>
            <a:r>
              <a:rPr lang="pt-BR" sz="1400" b="1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pt-BR" sz="1400">
                <a:solidFill>
                  <a:srgbClr val="000000"/>
                </a:solidFill>
                <a:latin typeface="Consolas" panose="020B0609020204030204" pitchFamily="49" charset="0"/>
              </a:rPr>
              <a:t>h</a:t>
            </a:r>
            <a:r>
              <a:rPr lang="pt-BR" sz="1400" b="1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endParaRPr lang="pt-BR" sz="14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IN" sz="1400">
                <a:solidFill>
                  <a:srgbClr val="000000"/>
                </a:solidFill>
                <a:latin typeface="Consolas" panose="020B0609020204030204" pitchFamily="49" charset="0"/>
              </a:rPr>
              <a:t>  y0</a:t>
            </a:r>
            <a:r>
              <a:rPr lang="en-IN" sz="1400" b="1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en-IN" sz="1400" err="1">
                <a:solidFill>
                  <a:srgbClr val="000000"/>
                </a:solidFill>
                <a:latin typeface="Consolas" panose="020B0609020204030204" pitchFamily="49" charset="0"/>
              </a:rPr>
              <a:t>np</a:t>
            </a:r>
            <a:r>
              <a:rPr lang="en-IN" sz="1400" b="1" err="1">
                <a:solidFill>
                  <a:srgbClr val="000080"/>
                </a:solidFill>
                <a:latin typeface="Consolas" panose="020B0609020204030204" pitchFamily="49" charset="0"/>
              </a:rPr>
              <a:t>.</a:t>
            </a:r>
            <a:r>
              <a:rPr lang="en-IN" sz="1400" err="1">
                <a:solidFill>
                  <a:srgbClr val="000000"/>
                </a:solidFill>
                <a:latin typeface="Consolas" panose="020B0609020204030204" pitchFamily="49" charset="0"/>
              </a:rPr>
              <a:t>array</a:t>
            </a:r>
            <a:r>
              <a:rPr lang="en-IN" sz="1400" b="1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IN" sz="1400">
                <a:solidFill>
                  <a:srgbClr val="000000"/>
                </a:solidFill>
                <a:latin typeface="Consolas" panose="020B0609020204030204" pitchFamily="49" charset="0"/>
              </a:rPr>
              <a:t>y0</a:t>
            </a:r>
            <a:r>
              <a:rPr lang="en-IN" sz="1400" b="1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endParaRPr lang="en-IN" sz="14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s-ES" sz="1400">
                <a:solidFill>
                  <a:srgbClr val="000000"/>
                </a:solidFill>
                <a:latin typeface="Consolas" panose="020B0609020204030204" pitchFamily="49" charset="0"/>
              </a:rPr>
              <a:t>  y</a:t>
            </a:r>
            <a:r>
              <a:rPr lang="es-ES" sz="1400" b="1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es-ES" sz="1400">
                <a:solidFill>
                  <a:srgbClr val="000000"/>
                </a:solidFill>
                <a:latin typeface="Consolas" panose="020B0609020204030204" pitchFamily="49" charset="0"/>
              </a:rPr>
              <a:t>y0</a:t>
            </a:r>
            <a:r>
              <a:rPr lang="es-ES" sz="1400" b="1">
                <a:solidFill>
                  <a:srgbClr val="000080"/>
                </a:solidFill>
                <a:latin typeface="Consolas" panose="020B0609020204030204" pitchFamily="49" charset="0"/>
              </a:rPr>
              <a:t>.</a:t>
            </a:r>
            <a:r>
              <a:rPr lang="es-ES" sz="1400">
                <a:solidFill>
                  <a:srgbClr val="000000"/>
                </a:solidFill>
                <a:latin typeface="Consolas" panose="020B0609020204030204" pitchFamily="49" charset="0"/>
              </a:rPr>
              <a:t>reshape</a:t>
            </a:r>
            <a:r>
              <a:rPr lang="es-ES" sz="1400" b="1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s-ES" sz="140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s-ES" sz="1400" b="1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s-ES" sz="1400" b="1">
                <a:solidFill>
                  <a:srgbClr val="880088"/>
                </a:solidFill>
                <a:latin typeface="Consolas" panose="020B0609020204030204" pitchFamily="49" charset="0"/>
              </a:rPr>
              <a:t>len</a:t>
            </a:r>
            <a:r>
              <a:rPr lang="es-ES" sz="1400" b="1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s-ES" sz="1400">
                <a:solidFill>
                  <a:srgbClr val="000000"/>
                </a:solidFill>
                <a:latin typeface="Consolas" panose="020B0609020204030204" pitchFamily="49" charset="0"/>
              </a:rPr>
              <a:t>y0</a:t>
            </a:r>
            <a:r>
              <a:rPr lang="es-ES" sz="1400" b="1">
                <a:solidFill>
                  <a:srgbClr val="000080"/>
                </a:solidFill>
                <a:latin typeface="Consolas" panose="020B0609020204030204" pitchFamily="49" charset="0"/>
              </a:rPr>
              <a:t>))</a:t>
            </a:r>
            <a:endParaRPr lang="es-ES" sz="14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400" b="1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</a:rPr>
              <a:t> i </a:t>
            </a:r>
            <a:r>
              <a:rPr lang="en-US" sz="1400" b="1">
                <a:solidFill>
                  <a:srgbClr val="0000FF"/>
                </a:solidFill>
                <a:latin typeface="Consolas" panose="020B0609020204030204" pitchFamily="49" charset="0"/>
              </a:rPr>
              <a:t>in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880088"/>
                </a:solidFill>
                <a:latin typeface="Consolas" panose="020B0609020204030204" pitchFamily="49" charset="0"/>
              </a:rPr>
              <a:t>range</a:t>
            </a:r>
            <a:r>
              <a:rPr lang="en-US" sz="1400" b="1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US" sz="140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sz="1400" b="1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</a:rPr>
              <a:t> n </a:t>
            </a:r>
            <a:r>
              <a:rPr lang="en-US" sz="1400" b="1">
                <a:solidFill>
                  <a:srgbClr val="000080"/>
                </a:solidFill>
                <a:latin typeface="Consolas" panose="020B0609020204030204" pitchFamily="49" charset="0"/>
              </a:rPr>
              <a:t>+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sz="1400" b="1">
                <a:solidFill>
                  <a:srgbClr val="000080"/>
                </a:solidFill>
                <a:latin typeface="Consolas" panose="020B0609020204030204" pitchFamily="49" charset="0"/>
              </a:rPr>
              <a:t>):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s-ES" sz="1400">
                <a:solidFill>
                  <a:srgbClr val="000000"/>
                </a:solidFill>
                <a:latin typeface="Consolas" panose="020B0609020204030204" pitchFamily="49" charset="0"/>
              </a:rPr>
              <a:t>    y</a:t>
            </a:r>
            <a:r>
              <a:rPr lang="es-ES" sz="1400" b="1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es-ES" sz="1400" err="1">
                <a:solidFill>
                  <a:srgbClr val="000000"/>
                </a:solidFill>
                <a:latin typeface="Consolas" panose="020B0609020204030204" pitchFamily="49" charset="0"/>
              </a:rPr>
              <a:t>np</a:t>
            </a:r>
            <a:r>
              <a:rPr lang="es-ES" sz="1400" b="1" err="1">
                <a:solidFill>
                  <a:srgbClr val="000080"/>
                </a:solidFill>
                <a:latin typeface="Consolas" panose="020B0609020204030204" pitchFamily="49" charset="0"/>
              </a:rPr>
              <a:t>.</a:t>
            </a:r>
            <a:r>
              <a:rPr lang="es-ES" sz="1400" err="1">
                <a:solidFill>
                  <a:srgbClr val="000000"/>
                </a:solidFill>
                <a:latin typeface="Consolas" panose="020B0609020204030204" pitchFamily="49" charset="0"/>
              </a:rPr>
              <a:t>append</a:t>
            </a:r>
            <a:r>
              <a:rPr lang="es-ES" sz="1400" b="1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s-ES" sz="1400">
                <a:solidFill>
                  <a:srgbClr val="000000"/>
                </a:solidFill>
                <a:latin typeface="Consolas" panose="020B0609020204030204" pitchFamily="49" charset="0"/>
              </a:rPr>
              <a:t>y</a:t>
            </a:r>
            <a:r>
              <a:rPr lang="es-ES" sz="1400" b="1">
                <a:solidFill>
                  <a:srgbClr val="000080"/>
                </a:solidFill>
                <a:latin typeface="Consolas" panose="020B0609020204030204" pitchFamily="49" charset="0"/>
              </a:rPr>
              <a:t>,[</a:t>
            </a:r>
            <a:r>
              <a:rPr lang="es-ES" sz="1400">
                <a:solidFill>
                  <a:srgbClr val="000000"/>
                </a:solidFill>
                <a:latin typeface="Consolas" panose="020B0609020204030204" pitchFamily="49" charset="0"/>
              </a:rPr>
              <a:t>y</a:t>
            </a:r>
            <a:r>
              <a:rPr lang="es-ES" sz="1400" b="1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s-ES" sz="1400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s-ES" sz="1400" b="1">
                <a:solidFill>
                  <a:srgbClr val="000080"/>
                </a:solidFill>
                <a:latin typeface="Consolas" panose="020B0609020204030204" pitchFamily="49" charset="0"/>
              </a:rPr>
              <a:t>-</a:t>
            </a:r>
            <a:r>
              <a:rPr lang="es-ES" sz="140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s-ES" sz="1400" b="1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s-ES" sz="14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ES" sz="1400" b="1">
                <a:solidFill>
                  <a:srgbClr val="000080"/>
                </a:solidFill>
                <a:latin typeface="Consolas" panose="020B0609020204030204" pitchFamily="49" charset="0"/>
              </a:rPr>
              <a:t>+</a:t>
            </a:r>
            <a:r>
              <a:rPr lang="es-ES" sz="1400">
                <a:solidFill>
                  <a:srgbClr val="000000"/>
                </a:solidFill>
                <a:latin typeface="Consolas" panose="020B0609020204030204" pitchFamily="49" charset="0"/>
              </a:rPr>
              <a:t> h</a:t>
            </a:r>
            <a:r>
              <a:rPr lang="es-ES" sz="1400" b="1">
                <a:solidFill>
                  <a:srgbClr val="000080"/>
                </a:solidFill>
                <a:latin typeface="Consolas" panose="020B0609020204030204" pitchFamily="49" charset="0"/>
              </a:rPr>
              <a:t>*</a:t>
            </a:r>
            <a:r>
              <a:rPr lang="es-ES" sz="1400">
                <a:solidFill>
                  <a:srgbClr val="000000"/>
                </a:solidFill>
                <a:latin typeface="Consolas" panose="020B0609020204030204" pitchFamily="49" charset="0"/>
              </a:rPr>
              <a:t>f</a:t>
            </a:r>
            <a:r>
              <a:rPr lang="es-ES" sz="1400" b="1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s-ES" sz="1400">
                <a:solidFill>
                  <a:srgbClr val="000000"/>
                </a:solidFill>
                <a:latin typeface="Consolas" panose="020B0609020204030204" pitchFamily="49" charset="0"/>
              </a:rPr>
              <a:t>x</a:t>
            </a:r>
            <a:r>
              <a:rPr lang="es-ES" sz="1400" b="1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s-ES" sz="1400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s-ES" sz="1400" b="1">
                <a:solidFill>
                  <a:srgbClr val="000080"/>
                </a:solidFill>
                <a:latin typeface="Consolas" panose="020B0609020204030204" pitchFamily="49" charset="0"/>
              </a:rPr>
              <a:t>-</a:t>
            </a:r>
            <a:r>
              <a:rPr lang="es-ES" sz="140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s-ES" sz="1400" b="1">
                <a:solidFill>
                  <a:srgbClr val="000080"/>
                </a:solidFill>
                <a:latin typeface="Consolas" panose="020B0609020204030204" pitchFamily="49" charset="0"/>
              </a:rPr>
              <a:t>],</a:t>
            </a:r>
            <a:r>
              <a:rPr lang="es-ES" sz="1400">
                <a:solidFill>
                  <a:srgbClr val="000000"/>
                </a:solidFill>
                <a:latin typeface="Consolas" panose="020B0609020204030204" pitchFamily="49" charset="0"/>
              </a:rPr>
              <a:t>y</a:t>
            </a:r>
            <a:r>
              <a:rPr lang="es-ES" sz="1400" b="1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s-ES" sz="1400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s-ES" sz="1400" b="1">
                <a:solidFill>
                  <a:srgbClr val="000080"/>
                </a:solidFill>
                <a:latin typeface="Consolas" panose="020B0609020204030204" pitchFamily="49" charset="0"/>
              </a:rPr>
              <a:t>-</a:t>
            </a:r>
            <a:r>
              <a:rPr lang="es-ES" sz="140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s-ES" sz="1400" b="1">
                <a:solidFill>
                  <a:srgbClr val="000080"/>
                </a:solidFill>
                <a:latin typeface="Consolas" panose="020B0609020204030204" pitchFamily="49" charset="0"/>
              </a:rPr>
              <a:t>])]).</a:t>
            </a:r>
            <a:r>
              <a:rPr lang="es-ES" sz="1400" err="1">
                <a:solidFill>
                  <a:srgbClr val="000000"/>
                </a:solidFill>
                <a:latin typeface="Consolas" panose="020B0609020204030204" pitchFamily="49" charset="0"/>
              </a:rPr>
              <a:t>reshape</a:t>
            </a:r>
            <a:r>
              <a:rPr lang="es-ES" sz="1400" b="1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s-ES" sz="1400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s-ES" sz="1400" b="1">
                <a:solidFill>
                  <a:srgbClr val="000080"/>
                </a:solidFill>
                <a:latin typeface="Consolas" panose="020B0609020204030204" pitchFamily="49" charset="0"/>
              </a:rPr>
              <a:t>+</a:t>
            </a:r>
            <a:r>
              <a:rPr lang="es-ES" sz="140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s-ES" sz="1400" b="1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s-ES" sz="1400" b="1">
                <a:solidFill>
                  <a:srgbClr val="880088"/>
                </a:solidFill>
                <a:latin typeface="Consolas" panose="020B0609020204030204" pitchFamily="49" charset="0"/>
              </a:rPr>
              <a:t>len</a:t>
            </a:r>
            <a:r>
              <a:rPr lang="es-ES" sz="1400" b="1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s-ES" sz="1400">
                <a:solidFill>
                  <a:srgbClr val="000000"/>
                </a:solidFill>
                <a:latin typeface="Consolas" panose="020B0609020204030204" pitchFamily="49" charset="0"/>
              </a:rPr>
              <a:t>y0</a:t>
            </a:r>
            <a:r>
              <a:rPr lang="es-ES" sz="1400" b="1">
                <a:solidFill>
                  <a:srgbClr val="000080"/>
                </a:solidFill>
                <a:latin typeface="Consolas" panose="020B0609020204030204" pitchFamily="49" charset="0"/>
              </a:rPr>
              <a:t>))</a:t>
            </a:r>
            <a:endParaRPr lang="es-ES" sz="14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IN" sz="14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IN" sz="1400" b="1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IN" sz="14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IN" sz="1400" err="1">
                <a:solidFill>
                  <a:srgbClr val="000000"/>
                </a:solidFill>
                <a:latin typeface="Consolas" panose="020B0609020204030204" pitchFamily="49" charset="0"/>
              </a:rPr>
              <a:t>x</a:t>
            </a:r>
            <a:r>
              <a:rPr lang="en-IN" sz="1400" b="1" err="1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IN" sz="1400" err="1">
                <a:solidFill>
                  <a:srgbClr val="000000"/>
                </a:solidFill>
                <a:latin typeface="Consolas" panose="020B0609020204030204" pitchFamily="49" charset="0"/>
              </a:rPr>
              <a:t>y</a:t>
            </a:r>
            <a:endParaRPr lang="en-IN" sz="14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IN" sz="14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IN" sz="1400" b="1">
                <a:solidFill>
                  <a:srgbClr val="0000FF"/>
                </a:solidFill>
                <a:latin typeface="Consolas" panose="020B0609020204030204" pitchFamily="49" charset="0"/>
              </a:rPr>
              <a:t>def</a:t>
            </a:r>
            <a:r>
              <a:rPr lang="en-IN" sz="14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IN" sz="1400" err="1">
                <a:solidFill>
                  <a:srgbClr val="FF00FF"/>
                </a:solidFill>
                <a:latin typeface="Consolas" panose="020B0609020204030204" pitchFamily="49" charset="0"/>
              </a:rPr>
              <a:t>vf</a:t>
            </a:r>
            <a:r>
              <a:rPr lang="en-IN" sz="1400" b="1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IN" sz="1400" err="1">
                <a:solidFill>
                  <a:srgbClr val="000000"/>
                </a:solidFill>
                <a:latin typeface="Consolas" panose="020B0609020204030204" pitchFamily="49" charset="0"/>
              </a:rPr>
              <a:t>x</a:t>
            </a:r>
            <a:r>
              <a:rPr lang="en-IN" sz="1400" b="1" err="1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IN" sz="1400" err="1">
                <a:solidFill>
                  <a:srgbClr val="000000"/>
                </a:solidFill>
                <a:latin typeface="Consolas" panose="020B0609020204030204" pitchFamily="49" charset="0"/>
              </a:rPr>
              <a:t>y</a:t>
            </a:r>
            <a:r>
              <a:rPr lang="en-IN" sz="1400" b="1">
                <a:solidFill>
                  <a:srgbClr val="000080"/>
                </a:solidFill>
                <a:latin typeface="Consolas" panose="020B0609020204030204" pitchFamily="49" charset="0"/>
              </a:rPr>
              <a:t>):</a:t>
            </a:r>
            <a:endParaRPr lang="en-IN" sz="14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IN" sz="1400">
                <a:solidFill>
                  <a:srgbClr val="000000"/>
                </a:solidFill>
                <a:latin typeface="Consolas" panose="020B0609020204030204" pitchFamily="49" charset="0"/>
              </a:rPr>
              <a:t>  f0</a:t>
            </a:r>
            <a:r>
              <a:rPr lang="en-IN" sz="1400" b="1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en-IN" sz="1400">
                <a:solidFill>
                  <a:srgbClr val="000000"/>
                </a:solidFill>
                <a:latin typeface="Consolas" panose="020B0609020204030204" pitchFamily="49" charset="0"/>
              </a:rPr>
              <a:t>y</a:t>
            </a:r>
            <a:r>
              <a:rPr lang="en-IN" sz="1400" b="1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IN" sz="140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IN" sz="1400" b="1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endParaRPr lang="en-IN" sz="14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s-ES" sz="1400">
                <a:solidFill>
                  <a:srgbClr val="000000"/>
                </a:solidFill>
                <a:latin typeface="Consolas" panose="020B0609020204030204" pitchFamily="49" charset="0"/>
              </a:rPr>
              <a:t>  f1</a:t>
            </a:r>
            <a:r>
              <a:rPr lang="es-ES" sz="1400" b="1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es-ES" sz="1400">
                <a:solidFill>
                  <a:srgbClr val="000000"/>
                </a:solidFill>
                <a:latin typeface="Consolas" panose="020B0609020204030204" pitchFamily="49" charset="0"/>
              </a:rPr>
              <a:t>y</a:t>
            </a:r>
            <a:r>
              <a:rPr lang="es-ES" sz="1400" b="1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s-ES" sz="140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s-ES" sz="1400" b="1">
                <a:solidFill>
                  <a:srgbClr val="000080"/>
                </a:solidFill>
                <a:latin typeface="Consolas" panose="020B0609020204030204" pitchFamily="49" charset="0"/>
              </a:rPr>
              <a:t>]-</a:t>
            </a:r>
            <a:r>
              <a:rPr lang="es-ES" sz="1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s-ES" sz="1400" b="1">
                <a:solidFill>
                  <a:srgbClr val="000080"/>
                </a:solidFill>
                <a:latin typeface="Consolas" panose="020B0609020204030204" pitchFamily="49" charset="0"/>
              </a:rPr>
              <a:t>*</a:t>
            </a:r>
            <a:r>
              <a:rPr lang="es-ES" sz="1400">
                <a:solidFill>
                  <a:srgbClr val="000000"/>
                </a:solidFill>
                <a:latin typeface="Consolas" panose="020B0609020204030204" pitchFamily="49" charset="0"/>
              </a:rPr>
              <a:t>y</a:t>
            </a:r>
            <a:r>
              <a:rPr lang="es-ES" sz="1400" b="1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s-ES" sz="140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s-ES" sz="1400" b="1">
                <a:solidFill>
                  <a:srgbClr val="000080"/>
                </a:solidFill>
                <a:latin typeface="Consolas" panose="020B0609020204030204" pitchFamily="49" charset="0"/>
              </a:rPr>
              <a:t>]-</a:t>
            </a:r>
            <a:r>
              <a:rPr lang="es-ES" sz="1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s-ES" sz="1400" b="1">
                <a:solidFill>
                  <a:srgbClr val="000080"/>
                </a:solidFill>
                <a:latin typeface="Consolas" panose="020B0609020204030204" pitchFamily="49" charset="0"/>
              </a:rPr>
              <a:t>*</a:t>
            </a:r>
            <a:r>
              <a:rPr lang="es-ES" sz="1400">
                <a:solidFill>
                  <a:srgbClr val="000000"/>
                </a:solidFill>
                <a:latin typeface="Consolas" panose="020B0609020204030204" pitchFamily="49" charset="0"/>
              </a:rPr>
              <a:t>y</a:t>
            </a:r>
            <a:r>
              <a:rPr lang="es-ES" sz="1400" b="1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s-ES" sz="1400">
                <a:solidFill>
                  <a:srgbClr val="FF0000"/>
                </a:solidFill>
                <a:latin typeface="Consolas" panose="020B0609020204030204" pitchFamily="49" charset="0"/>
              </a:rPr>
              <a:t>0</a:t>
            </a:r>
            <a:r>
              <a:rPr lang="es-ES" sz="1400" b="1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endParaRPr lang="es-ES" sz="14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400" b="1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</a:rPr>
              <a:t>np</a:t>
            </a:r>
            <a:r>
              <a:rPr lang="en-US" sz="1400" b="1" err="1">
                <a:solidFill>
                  <a:srgbClr val="000080"/>
                </a:solidFill>
                <a:latin typeface="Consolas" panose="020B0609020204030204" pitchFamily="49" charset="0"/>
              </a:rPr>
              <a:t>.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</a:rPr>
              <a:t>array</a:t>
            </a:r>
            <a:r>
              <a:rPr lang="en-US" sz="1400" b="1">
                <a:solidFill>
                  <a:srgbClr val="000080"/>
                </a:solidFill>
                <a:latin typeface="Consolas" panose="020B0609020204030204" pitchFamily="49" charset="0"/>
              </a:rPr>
              <a:t>([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</a:rPr>
              <a:t>f0</a:t>
            </a:r>
            <a:r>
              <a:rPr lang="en-US" sz="1400" b="1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</a:rPr>
              <a:t>f1</a:t>
            </a:r>
            <a:r>
              <a:rPr lang="en-US" sz="1400" b="1">
                <a:solidFill>
                  <a:srgbClr val="000080"/>
                </a:solidFill>
                <a:latin typeface="Consolas" panose="020B0609020204030204" pitchFamily="49" charset="0"/>
              </a:rPr>
              <a:t>])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IN" sz="14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IN" sz="1400" err="1">
                <a:solidFill>
                  <a:srgbClr val="000000"/>
                </a:solidFill>
                <a:latin typeface="Consolas" panose="020B0609020204030204" pitchFamily="49" charset="0"/>
              </a:rPr>
              <a:t>x</a:t>
            </a:r>
            <a:r>
              <a:rPr lang="en-IN" sz="1400" b="1" err="1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IN" sz="1400" err="1">
                <a:solidFill>
                  <a:srgbClr val="000000"/>
                </a:solidFill>
                <a:latin typeface="Consolas" panose="020B0609020204030204" pitchFamily="49" charset="0"/>
              </a:rPr>
              <a:t>y</a:t>
            </a:r>
            <a:r>
              <a:rPr lang="en-IN" sz="14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IN" sz="1400" b="1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en-IN" sz="14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IN" sz="1400" err="1">
                <a:solidFill>
                  <a:srgbClr val="000000"/>
                </a:solidFill>
                <a:latin typeface="Consolas" panose="020B0609020204030204" pitchFamily="49" charset="0"/>
              </a:rPr>
              <a:t>ode_euler</a:t>
            </a:r>
            <a:r>
              <a:rPr lang="en-IN" sz="1400" b="1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IN" sz="1400">
                <a:solidFill>
                  <a:srgbClr val="000000"/>
                </a:solidFill>
                <a:latin typeface="Consolas" panose="020B0609020204030204" pitchFamily="49" charset="0"/>
              </a:rPr>
              <a:t>vf</a:t>
            </a:r>
            <a:r>
              <a:rPr lang="en-IN" sz="1400" b="1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IN" sz="1400">
                <a:solidFill>
                  <a:srgbClr val="FF0000"/>
                </a:solidFill>
                <a:latin typeface="Consolas" panose="020B0609020204030204" pitchFamily="49" charset="0"/>
              </a:rPr>
              <a:t>0.0</a:t>
            </a:r>
            <a:r>
              <a:rPr lang="en-IN" sz="1400" b="1">
                <a:solidFill>
                  <a:srgbClr val="000080"/>
                </a:solidFill>
                <a:latin typeface="Consolas" panose="020B0609020204030204" pitchFamily="49" charset="0"/>
              </a:rPr>
              <a:t>,[</a:t>
            </a:r>
            <a:r>
              <a:rPr lang="en-IN" sz="1400">
                <a:solidFill>
                  <a:srgbClr val="FF0000"/>
                </a:solidFill>
                <a:latin typeface="Consolas" panose="020B0609020204030204" pitchFamily="49" charset="0"/>
              </a:rPr>
              <a:t>1.0</a:t>
            </a:r>
            <a:r>
              <a:rPr lang="en-IN" sz="1400" b="1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IN" sz="1400">
                <a:solidFill>
                  <a:srgbClr val="FF0000"/>
                </a:solidFill>
                <a:latin typeface="Consolas" panose="020B0609020204030204" pitchFamily="49" charset="0"/>
              </a:rPr>
              <a:t>0.0</a:t>
            </a:r>
            <a:r>
              <a:rPr lang="en-IN" sz="1400" b="1">
                <a:solidFill>
                  <a:srgbClr val="000080"/>
                </a:solidFill>
                <a:latin typeface="Consolas" panose="020B0609020204030204" pitchFamily="49" charset="0"/>
              </a:rPr>
              <a:t>],</a:t>
            </a:r>
            <a:r>
              <a:rPr lang="en-IN" sz="140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IN" sz="1400" b="1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IN" sz="1400">
                <a:solidFill>
                  <a:srgbClr val="FF0000"/>
                </a:solidFill>
                <a:latin typeface="Consolas" panose="020B0609020204030204" pitchFamily="49" charset="0"/>
              </a:rPr>
              <a:t>10</a:t>
            </a:r>
            <a:r>
              <a:rPr lang="en-IN" sz="1400" b="1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endParaRPr lang="en-IN" sz="14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b="1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</a:rPr>
              <a:t> i </a:t>
            </a:r>
            <a:r>
              <a:rPr lang="en-US" sz="1400" b="1">
                <a:solidFill>
                  <a:srgbClr val="0000FF"/>
                </a:solidFill>
                <a:latin typeface="Consolas" panose="020B0609020204030204" pitchFamily="49" charset="0"/>
              </a:rPr>
              <a:t>in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880088"/>
                </a:solidFill>
                <a:latin typeface="Consolas" panose="020B0609020204030204" pitchFamily="49" charset="0"/>
              </a:rPr>
              <a:t>range</a:t>
            </a:r>
            <a:r>
              <a:rPr lang="en-US" sz="1400" b="1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US" sz="1400">
                <a:solidFill>
                  <a:srgbClr val="FF0000"/>
                </a:solidFill>
                <a:latin typeface="Consolas" panose="020B0609020204030204" pitchFamily="49" charset="0"/>
              </a:rPr>
              <a:t>0</a:t>
            </a:r>
            <a:r>
              <a:rPr lang="en-US" sz="1400" b="1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US" sz="1400">
                <a:solidFill>
                  <a:srgbClr val="FF0000"/>
                </a:solidFill>
                <a:latin typeface="Consolas" panose="020B0609020204030204" pitchFamily="49" charset="0"/>
              </a:rPr>
              <a:t>11</a:t>
            </a:r>
            <a:r>
              <a:rPr lang="en-US" sz="1400" b="1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US" sz="140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sz="1400" b="1">
                <a:solidFill>
                  <a:srgbClr val="000080"/>
                </a:solidFill>
                <a:latin typeface="Consolas" panose="020B0609020204030204" pitchFamily="49" charset="0"/>
              </a:rPr>
              <a:t>):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n-NO" sz="14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nn-NO" sz="1400" b="1">
                <a:solidFill>
                  <a:srgbClr val="880088"/>
                </a:solidFill>
                <a:latin typeface="Consolas" panose="020B0609020204030204" pitchFamily="49" charset="0"/>
              </a:rPr>
              <a:t>print</a:t>
            </a:r>
            <a:r>
              <a:rPr lang="nn-NO" sz="1400" b="1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nn-NO" sz="1400">
                <a:solidFill>
                  <a:srgbClr val="808080"/>
                </a:solidFill>
                <a:latin typeface="Consolas" panose="020B0609020204030204" pitchFamily="49" charset="0"/>
              </a:rPr>
              <a:t>"%4.1f %10.5f %10.5f"</a:t>
            </a:r>
            <a:r>
              <a:rPr lang="nn-NO" sz="14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n-NO" sz="1400" b="1">
                <a:solidFill>
                  <a:srgbClr val="000080"/>
                </a:solidFill>
                <a:latin typeface="Consolas" panose="020B0609020204030204" pitchFamily="49" charset="0"/>
              </a:rPr>
              <a:t>%</a:t>
            </a:r>
            <a:r>
              <a:rPr lang="nn-NO" sz="14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n-NO" sz="1400" b="1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nn-NO" sz="1400">
                <a:solidFill>
                  <a:srgbClr val="000000"/>
                </a:solidFill>
                <a:latin typeface="Consolas" panose="020B0609020204030204" pitchFamily="49" charset="0"/>
              </a:rPr>
              <a:t>x</a:t>
            </a:r>
            <a:r>
              <a:rPr lang="nn-NO" sz="1400" b="1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nn-NO" sz="1400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nn-NO" sz="1400" b="1">
                <a:solidFill>
                  <a:srgbClr val="000080"/>
                </a:solidFill>
                <a:latin typeface="Consolas" panose="020B0609020204030204" pitchFamily="49" charset="0"/>
              </a:rPr>
              <a:t>],</a:t>
            </a:r>
            <a:r>
              <a:rPr lang="nn-NO" sz="1400">
                <a:solidFill>
                  <a:srgbClr val="000000"/>
                </a:solidFill>
                <a:latin typeface="Consolas" panose="020B0609020204030204" pitchFamily="49" charset="0"/>
              </a:rPr>
              <a:t>y</a:t>
            </a:r>
            <a:r>
              <a:rPr lang="nn-NO" sz="1400" b="1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nn-NO" sz="1400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nn-NO" sz="1400" b="1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nn-NO" sz="1400">
                <a:solidFill>
                  <a:srgbClr val="FF0000"/>
                </a:solidFill>
                <a:latin typeface="Consolas" panose="020B0609020204030204" pitchFamily="49" charset="0"/>
              </a:rPr>
              <a:t>0</a:t>
            </a:r>
            <a:r>
              <a:rPr lang="nn-NO" sz="1400" b="1">
                <a:solidFill>
                  <a:srgbClr val="000080"/>
                </a:solidFill>
                <a:latin typeface="Consolas" panose="020B0609020204030204" pitchFamily="49" charset="0"/>
              </a:rPr>
              <a:t>],</a:t>
            </a:r>
            <a:r>
              <a:rPr lang="nn-NO" sz="1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nn-NO" sz="1400" b="1">
                <a:solidFill>
                  <a:srgbClr val="000080"/>
                </a:solidFill>
                <a:latin typeface="Consolas" panose="020B0609020204030204" pitchFamily="49" charset="0"/>
              </a:rPr>
              <a:t>*</a:t>
            </a:r>
            <a:r>
              <a:rPr lang="nn-NO" sz="1400">
                <a:solidFill>
                  <a:srgbClr val="000000"/>
                </a:solidFill>
                <a:latin typeface="Consolas" panose="020B0609020204030204" pitchFamily="49" charset="0"/>
              </a:rPr>
              <a:t>np</a:t>
            </a:r>
            <a:r>
              <a:rPr lang="nn-NO" sz="1400" b="1">
                <a:solidFill>
                  <a:srgbClr val="000080"/>
                </a:solidFill>
                <a:latin typeface="Consolas" panose="020B0609020204030204" pitchFamily="49" charset="0"/>
              </a:rPr>
              <a:t>.</a:t>
            </a:r>
            <a:r>
              <a:rPr lang="nn-NO" sz="1400">
                <a:solidFill>
                  <a:srgbClr val="000000"/>
                </a:solidFill>
                <a:latin typeface="Consolas" panose="020B0609020204030204" pitchFamily="49" charset="0"/>
              </a:rPr>
              <a:t>exp</a:t>
            </a:r>
            <a:r>
              <a:rPr lang="nn-NO" sz="1400" b="1">
                <a:solidFill>
                  <a:srgbClr val="000080"/>
                </a:solidFill>
                <a:latin typeface="Consolas" panose="020B0609020204030204" pitchFamily="49" charset="0"/>
              </a:rPr>
              <a:t>(-</a:t>
            </a:r>
            <a:r>
              <a:rPr lang="nn-NO" sz="1400">
                <a:solidFill>
                  <a:srgbClr val="000000"/>
                </a:solidFill>
                <a:latin typeface="Consolas" panose="020B0609020204030204" pitchFamily="49" charset="0"/>
              </a:rPr>
              <a:t>x</a:t>
            </a:r>
            <a:r>
              <a:rPr lang="nn-NO" sz="1400" b="1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nn-NO" sz="1400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nn-NO" sz="1400" b="1">
                <a:solidFill>
                  <a:srgbClr val="000080"/>
                </a:solidFill>
                <a:latin typeface="Consolas" panose="020B0609020204030204" pitchFamily="49" charset="0"/>
              </a:rPr>
              <a:t>])</a:t>
            </a:r>
            <a:r>
              <a:rPr lang="nn-NO" sz="14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n-NO" sz="1400" b="1">
                <a:solidFill>
                  <a:srgbClr val="000080"/>
                </a:solidFill>
                <a:latin typeface="Consolas" panose="020B0609020204030204" pitchFamily="49" charset="0"/>
              </a:rPr>
              <a:t>-</a:t>
            </a:r>
            <a:r>
              <a:rPr lang="nn-NO" sz="1400">
                <a:solidFill>
                  <a:srgbClr val="000000"/>
                </a:solidFill>
                <a:latin typeface="Consolas" panose="020B0609020204030204" pitchFamily="49" charset="0"/>
              </a:rPr>
              <a:t> np</a:t>
            </a:r>
            <a:r>
              <a:rPr lang="nn-NO" sz="1400" b="1">
                <a:solidFill>
                  <a:srgbClr val="000080"/>
                </a:solidFill>
                <a:latin typeface="Consolas" panose="020B0609020204030204" pitchFamily="49" charset="0"/>
              </a:rPr>
              <a:t>.</a:t>
            </a:r>
            <a:r>
              <a:rPr lang="nn-NO" sz="1400">
                <a:solidFill>
                  <a:srgbClr val="000000"/>
                </a:solidFill>
                <a:latin typeface="Consolas" panose="020B0609020204030204" pitchFamily="49" charset="0"/>
              </a:rPr>
              <a:t>exp</a:t>
            </a:r>
            <a:r>
              <a:rPr lang="nn-NO" sz="1400" b="1">
                <a:solidFill>
                  <a:srgbClr val="000080"/>
                </a:solidFill>
                <a:latin typeface="Consolas" panose="020B0609020204030204" pitchFamily="49" charset="0"/>
              </a:rPr>
              <a:t>(-</a:t>
            </a:r>
            <a:r>
              <a:rPr lang="nn-NO" sz="1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nn-NO" sz="1400" b="1">
                <a:solidFill>
                  <a:srgbClr val="000080"/>
                </a:solidFill>
                <a:latin typeface="Consolas" panose="020B0609020204030204" pitchFamily="49" charset="0"/>
              </a:rPr>
              <a:t>*</a:t>
            </a:r>
            <a:r>
              <a:rPr lang="nn-NO" sz="1400">
                <a:solidFill>
                  <a:srgbClr val="000000"/>
                </a:solidFill>
                <a:latin typeface="Consolas" panose="020B0609020204030204" pitchFamily="49" charset="0"/>
              </a:rPr>
              <a:t>x</a:t>
            </a:r>
            <a:r>
              <a:rPr lang="nn-NO" sz="1400" b="1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nn-NO" sz="1400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nn-NO" sz="1400" b="1">
                <a:solidFill>
                  <a:srgbClr val="000080"/>
                </a:solidFill>
                <a:latin typeface="Consolas" panose="020B0609020204030204" pitchFamily="49" charset="0"/>
              </a:rPr>
              <a:t>])))</a:t>
            </a:r>
            <a:endParaRPr lang="en-IN" sz="140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239DFEE-4C12-F88D-3918-4B47A58550F0}"/>
              </a:ext>
            </a:extLst>
          </p:cNvPr>
          <p:cNvSpPr/>
          <p:nvPr/>
        </p:nvSpPr>
        <p:spPr>
          <a:xfrm>
            <a:off x="4608514" y="1044495"/>
            <a:ext cx="4481674" cy="461664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IN" sz="1400" b="1">
                <a:solidFill>
                  <a:srgbClr val="0000FF"/>
                </a:solidFill>
                <a:latin typeface="Consolas" panose="020B0609020204030204" pitchFamily="49" charset="0"/>
              </a:rPr>
              <a:t>import</a:t>
            </a:r>
            <a:r>
              <a:rPr lang="en-IN" sz="14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IN" sz="1400" err="1">
                <a:solidFill>
                  <a:srgbClr val="000000"/>
                </a:solidFill>
                <a:latin typeface="Consolas" panose="020B0609020204030204" pitchFamily="49" charset="0"/>
              </a:rPr>
              <a:t>numpy</a:t>
            </a:r>
            <a:r>
              <a:rPr lang="en-IN" sz="14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IN" sz="1400" b="1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IN" sz="1400">
                <a:solidFill>
                  <a:srgbClr val="000000"/>
                </a:solidFill>
                <a:latin typeface="Consolas" panose="020B0609020204030204" pitchFamily="49" charset="0"/>
              </a:rPr>
              <a:t> np </a:t>
            </a:r>
            <a:r>
              <a:rPr lang="en-IN" sz="1400" i="1">
                <a:solidFill>
                  <a:srgbClr val="000000"/>
                </a:solidFill>
                <a:latin typeface="Consolas" panose="020B0609020204030204" pitchFamily="49" charset="0"/>
              </a:rPr>
              <a:t>#OLD CODE</a:t>
            </a:r>
          </a:p>
          <a:p>
            <a:r>
              <a:rPr lang="es-ES" sz="1400" b="1" err="1">
                <a:solidFill>
                  <a:srgbClr val="0000FF"/>
                </a:solidFill>
                <a:latin typeface="Consolas" panose="020B0609020204030204" pitchFamily="49" charset="0"/>
              </a:rPr>
              <a:t>def</a:t>
            </a:r>
            <a:r>
              <a:rPr lang="es-ES" sz="14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ES" sz="1400">
                <a:solidFill>
                  <a:srgbClr val="FF00FF"/>
                </a:solidFill>
                <a:latin typeface="Consolas" panose="020B0609020204030204" pitchFamily="49" charset="0"/>
              </a:rPr>
              <a:t>ode_euler2</a:t>
            </a:r>
            <a:r>
              <a:rPr lang="es-ES" sz="1400" b="1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s-ES" sz="1400">
                <a:solidFill>
                  <a:srgbClr val="000000"/>
                </a:solidFill>
                <a:latin typeface="Consolas" panose="020B0609020204030204" pitchFamily="49" charset="0"/>
              </a:rPr>
              <a:t>f1</a:t>
            </a:r>
            <a:r>
              <a:rPr lang="es-ES" sz="1400" b="1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s-ES" sz="1400">
                <a:solidFill>
                  <a:srgbClr val="000000"/>
                </a:solidFill>
                <a:latin typeface="Consolas" panose="020B0609020204030204" pitchFamily="49" charset="0"/>
              </a:rPr>
              <a:t>f2</a:t>
            </a:r>
            <a:r>
              <a:rPr lang="es-ES" sz="1400" b="1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s-ES" sz="1400">
                <a:solidFill>
                  <a:srgbClr val="000000"/>
                </a:solidFill>
                <a:latin typeface="Consolas" panose="020B0609020204030204" pitchFamily="49" charset="0"/>
              </a:rPr>
              <a:t>x0</a:t>
            </a:r>
            <a:r>
              <a:rPr lang="es-ES" sz="1400" b="1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s-ES" sz="1400">
                <a:solidFill>
                  <a:srgbClr val="000000"/>
                </a:solidFill>
                <a:latin typeface="Consolas" panose="020B0609020204030204" pitchFamily="49" charset="0"/>
              </a:rPr>
              <a:t>y10</a:t>
            </a:r>
            <a:r>
              <a:rPr lang="es-ES" sz="1400" b="1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s-ES" sz="1400">
                <a:solidFill>
                  <a:srgbClr val="000000"/>
                </a:solidFill>
                <a:latin typeface="Consolas" panose="020B0609020204030204" pitchFamily="49" charset="0"/>
              </a:rPr>
              <a:t>y20</a:t>
            </a:r>
            <a:r>
              <a:rPr lang="es-ES" sz="1400" b="1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s-ES" sz="1400">
                <a:solidFill>
                  <a:srgbClr val="000000"/>
                </a:solidFill>
                <a:latin typeface="Consolas" panose="020B0609020204030204" pitchFamily="49" charset="0"/>
              </a:rPr>
              <a:t>xn</a:t>
            </a:r>
            <a:r>
              <a:rPr lang="es-ES" sz="1400" b="1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s-ES" sz="1400">
                <a:solidFill>
                  <a:srgbClr val="000000"/>
                </a:solidFill>
                <a:latin typeface="Consolas" panose="020B0609020204030204" pitchFamily="49" charset="0"/>
              </a:rPr>
              <a:t>n</a:t>
            </a:r>
            <a:r>
              <a:rPr lang="es-ES" sz="1400" b="1">
                <a:solidFill>
                  <a:srgbClr val="000080"/>
                </a:solidFill>
                <a:latin typeface="Consolas" panose="020B0609020204030204" pitchFamily="49" charset="0"/>
              </a:rPr>
              <a:t>):</a:t>
            </a:r>
            <a:endParaRPr lang="es-ES" sz="14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IN" sz="1400">
                <a:solidFill>
                  <a:srgbClr val="000000"/>
                </a:solidFill>
                <a:latin typeface="Consolas" panose="020B0609020204030204" pitchFamily="49" charset="0"/>
              </a:rPr>
              <a:t>  h</a:t>
            </a:r>
            <a:r>
              <a:rPr lang="en-IN" sz="1400" b="1">
                <a:solidFill>
                  <a:srgbClr val="000080"/>
                </a:solidFill>
                <a:latin typeface="Consolas" panose="020B0609020204030204" pitchFamily="49" charset="0"/>
              </a:rPr>
              <a:t>=(</a:t>
            </a:r>
            <a:r>
              <a:rPr lang="en-IN" sz="1400">
                <a:solidFill>
                  <a:srgbClr val="000000"/>
                </a:solidFill>
                <a:latin typeface="Consolas" panose="020B0609020204030204" pitchFamily="49" charset="0"/>
              </a:rPr>
              <a:t>xn</a:t>
            </a:r>
            <a:r>
              <a:rPr lang="en-IN" sz="1400" b="1">
                <a:solidFill>
                  <a:srgbClr val="000080"/>
                </a:solidFill>
                <a:latin typeface="Consolas" panose="020B0609020204030204" pitchFamily="49" charset="0"/>
              </a:rPr>
              <a:t>-</a:t>
            </a:r>
            <a:r>
              <a:rPr lang="en-IN" sz="1400">
                <a:solidFill>
                  <a:srgbClr val="000000"/>
                </a:solidFill>
                <a:latin typeface="Consolas" panose="020B0609020204030204" pitchFamily="49" charset="0"/>
              </a:rPr>
              <a:t>x0</a:t>
            </a:r>
            <a:r>
              <a:rPr lang="en-IN" sz="1400" b="1">
                <a:solidFill>
                  <a:srgbClr val="000080"/>
                </a:solidFill>
                <a:latin typeface="Consolas" panose="020B0609020204030204" pitchFamily="49" charset="0"/>
              </a:rPr>
              <a:t>)/</a:t>
            </a:r>
            <a:r>
              <a:rPr lang="en-IN" sz="1400" b="1">
                <a:solidFill>
                  <a:srgbClr val="880088"/>
                </a:solidFill>
                <a:latin typeface="Consolas" panose="020B0609020204030204" pitchFamily="49" charset="0"/>
              </a:rPr>
              <a:t>float</a:t>
            </a:r>
            <a:r>
              <a:rPr lang="en-IN" sz="1400" b="1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IN" sz="1400">
                <a:solidFill>
                  <a:srgbClr val="000000"/>
                </a:solidFill>
                <a:latin typeface="Consolas" panose="020B0609020204030204" pitchFamily="49" charset="0"/>
              </a:rPr>
              <a:t>n</a:t>
            </a:r>
            <a:r>
              <a:rPr lang="en-IN" sz="1400" b="1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endParaRPr lang="en-IN" sz="14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t-BR" sz="1400">
                <a:solidFill>
                  <a:srgbClr val="000000"/>
                </a:solidFill>
                <a:latin typeface="Consolas" panose="020B0609020204030204" pitchFamily="49" charset="0"/>
              </a:rPr>
              <a:t>  x</a:t>
            </a:r>
            <a:r>
              <a:rPr lang="pt-BR" sz="1400" b="1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pt-BR" sz="1400">
                <a:solidFill>
                  <a:srgbClr val="000000"/>
                </a:solidFill>
                <a:latin typeface="Consolas" panose="020B0609020204030204" pitchFamily="49" charset="0"/>
              </a:rPr>
              <a:t>np</a:t>
            </a:r>
            <a:r>
              <a:rPr lang="pt-BR" sz="1400" b="1">
                <a:solidFill>
                  <a:srgbClr val="000080"/>
                </a:solidFill>
                <a:latin typeface="Consolas" panose="020B0609020204030204" pitchFamily="49" charset="0"/>
              </a:rPr>
              <a:t>.</a:t>
            </a:r>
            <a:r>
              <a:rPr lang="pt-BR" sz="1400">
                <a:solidFill>
                  <a:srgbClr val="000000"/>
                </a:solidFill>
                <a:latin typeface="Consolas" panose="020B0609020204030204" pitchFamily="49" charset="0"/>
              </a:rPr>
              <a:t>arange</a:t>
            </a:r>
            <a:r>
              <a:rPr lang="pt-BR" sz="1400" b="1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pt-BR" sz="1400">
                <a:solidFill>
                  <a:srgbClr val="000000"/>
                </a:solidFill>
                <a:latin typeface="Consolas" panose="020B0609020204030204" pitchFamily="49" charset="0"/>
              </a:rPr>
              <a:t>x0</a:t>
            </a:r>
            <a:r>
              <a:rPr lang="pt-BR" sz="1400" b="1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pt-BR" sz="1400">
                <a:solidFill>
                  <a:srgbClr val="000000"/>
                </a:solidFill>
                <a:latin typeface="Consolas" panose="020B0609020204030204" pitchFamily="49" charset="0"/>
              </a:rPr>
              <a:t>xn</a:t>
            </a:r>
            <a:r>
              <a:rPr lang="pt-BR" sz="1400" b="1">
                <a:solidFill>
                  <a:srgbClr val="000080"/>
                </a:solidFill>
                <a:latin typeface="Consolas" panose="020B0609020204030204" pitchFamily="49" charset="0"/>
              </a:rPr>
              <a:t>+</a:t>
            </a:r>
            <a:r>
              <a:rPr lang="pt-BR" sz="1400">
                <a:solidFill>
                  <a:srgbClr val="000000"/>
                </a:solidFill>
                <a:latin typeface="Consolas" panose="020B0609020204030204" pitchFamily="49" charset="0"/>
              </a:rPr>
              <a:t>h</a:t>
            </a:r>
            <a:r>
              <a:rPr lang="pt-BR" sz="1400" b="1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pt-BR" sz="1400">
                <a:solidFill>
                  <a:srgbClr val="000000"/>
                </a:solidFill>
                <a:latin typeface="Consolas" panose="020B0609020204030204" pitchFamily="49" charset="0"/>
              </a:rPr>
              <a:t>h</a:t>
            </a:r>
            <a:r>
              <a:rPr lang="pt-BR" sz="1400" b="1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endParaRPr lang="pt-BR" sz="14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IN" sz="1400">
                <a:solidFill>
                  <a:srgbClr val="000000"/>
                </a:solidFill>
                <a:latin typeface="Consolas" panose="020B0609020204030204" pitchFamily="49" charset="0"/>
              </a:rPr>
              <a:t>  y1</a:t>
            </a:r>
            <a:r>
              <a:rPr lang="en-IN" sz="1400" b="1">
                <a:solidFill>
                  <a:srgbClr val="000080"/>
                </a:solidFill>
                <a:latin typeface="Consolas" panose="020B0609020204030204" pitchFamily="49" charset="0"/>
              </a:rPr>
              <a:t>=[</a:t>
            </a:r>
            <a:r>
              <a:rPr lang="en-IN" sz="1400">
                <a:solidFill>
                  <a:srgbClr val="000000"/>
                </a:solidFill>
                <a:latin typeface="Consolas" panose="020B0609020204030204" pitchFamily="49" charset="0"/>
              </a:rPr>
              <a:t>y10</a:t>
            </a:r>
            <a:r>
              <a:rPr lang="en-IN" sz="1400" b="1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IN" sz="1400" b="1">
                <a:solidFill>
                  <a:srgbClr val="000080"/>
                </a:solidFill>
                <a:latin typeface="Consolas" panose="020B0609020204030204" pitchFamily="49" charset="0"/>
              </a:rPr>
              <a:t>  </a:t>
            </a:r>
            <a:r>
              <a:rPr lang="en-IN" sz="1400">
                <a:solidFill>
                  <a:srgbClr val="000000"/>
                </a:solidFill>
                <a:latin typeface="Consolas" panose="020B0609020204030204" pitchFamily="49" charset="0"/>
              </a:rPr>
              <a:t>y2</a:t>
            </a:r>
            <a:r>
              <a:rPr lang="en-IN" sz="1400" b="1">
                <a:solidFill>
                  <a:srgbClr val="000080"/>
                </a:solidFill>
                <a:latin typeface="Consolas" panose="020B0609020204030204" pitchFamily="49" charset="0"/>
              </a:rPr>
              <a:t>=[</a:t>
            </a:r>
            <a:r>
              <a:rPr lang="en-IN" sz="1400">
                <a:solidFill>
                  <a:srgbClr val="000000"/>
                </a:solidFill>
                <a:latin typeface="Consolas" panose="020B0609020204030204" pitchFamily="49" charset="0"/>
              </a:rPr>
              <a:t>y20</a:t>
            </a:r>
            <a:r>
              <a:rPr lang="en-IN" sz="1400" b="1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endParaRPr lang="en-IN" sz="14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400" b="1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</a:rPr>
              <a:t> i </a:t>
            </a:r>
            <a:r>
              <a:rPr lang="en-US" sz="1400" b="1">
                <a:solidFill>
                  <a:srgbClr val="0000FF"/>
                </a:solidFill>
                <a:latin typeface="Consolas" panose="020B0609020204030204" pitchFamily="49" charset="0"/>
              </a:rPr>
              <a:t>in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880088"/>
                </a:solidFill>
                <a:latin typeface="Consolas" panose="020B0609020204030204" pitchFamily="49" charset="0"/>
              </a:rPr>
              <a:t>range</a:t>
            </a:r>
            <a:r>
              <a:rPr lang="en-US" sz="1400" b="1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US" sz="140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sz="1400" b="1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</a:rPr>
              <a:t> n </a:t>
            </a:r>
            <a:r>
              <a:rPr lang="en-US" sz="1400" b="1">
                <a:solidFill>
                  <a:srgbClr val="000080"/>
                </a:solidFill>
                <a:latin typeface="Consolas" panose="020B0609020204030204" pitchFamily="49" charset="0"/>
              </a:rPr>
              <a:t>+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sz="1400" b="1">
                <a:solidFill>
                  <a:srgbClr val="000080"/>
                </a:solidFill>
                <a:latin typeface="Consolas" panose="020B0609020204030204" pitchFamily="49" charset="0"/>
              </a:rPr>
              <a:t>):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IN" sz="1400">
                <a:solidFill>
                  <a:srgbClr val="000000"/>
                </a:solidFill>
                <a:latin typeface="Consolas" panose="020B0609020204030204" pitchFamily="49" charset="0"/>
              </a:rPr>
              <a:t>    y1</a:t>
            </a:r>
            <a:r>
              <a:rPr lang="en-IN" sz="1400" b="1">
                <a:solidFill>
                  <a:srgbClr val="000080"/>
                </a:solidFill>
                <a:latin typeface="Consolas" panose="020B0609020204030204" pitchFamily="49" charset="0"/>
              </a:rPr>
              <a:t>.</a:t>
            </a:r>
            <a:r>
              <a:rPr lang="en-IN" sz="1400">
                <a:solidFill>
                  <a:srgbClr val="000000"/>
                </a:solidFill>
                <a:latin typeface="Consolas" panose="020B0609020204030204" pitchFamily="49" charset="0"/>
              </a:rPr>
              <a:t>append</a:t>
            </a:r>
            <a:r>
              <a:rPr lang="en-IN" sz="1400" b="1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IN" sz="1400">
                <a:solidFill>
                  <a:srgbClr val="000000"/>
                </a:solidFill>
                <a:latin typeface="Consolas" panose="020B0609020204030204" pitchFamily="49" charset="0"/>
              </a:rPr>
              <a:t>y1</a:t>
            </a:r>
            <a:r>
              <a:rPr lang="en-IN" sz="1400" b="1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IN" sz="1400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IN" sz="1400" b="1">
                <a:solidFill>
                  <a:srgbClr val="000080"/>
                </a:solidFill>
                <a:latin typeface="Consolas" panose="020B0609020204030204" pitchFamily="49" charset="0"/>
              </a:rPr>
              <a:t>-</a:t>
            </a:r>
            <a:r>
              <a:rPr lang="en-IN" sz="140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IN" sz="1400" b="1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IN" sz="14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IN" sz="1400" b="1">
                <a:solidFill>
                  <a:srgbClr val="000080"/>
                </a:solidFill>
                <a:latin typeface="Consolas" panose="020B0609020204030204" pitchFamily="49" charset="0"/>
              </a:rPr>
              <a:t>+</a:t>
            </a:r>
            <a:r>
              <a:rPr lang="en-IN" sz="1400">
                <a:solidFill>
                  <a:srgbClr val="000000"/>
                </a:solidFill>
                <a:latin typeface="Consolas" panose="020B0609020204030204" pitchFamily="49" charset="0"/>
              </a:rPr>
              <a:t> h</a:t>
            </a:r>
            <a:r>
              <a:rPr lang="en-IN" sz="1400" b="1">
                <a:solidFill>
                  <a:srgbClr val="000080"/>
                </a:solidFill>
                <a:latin typeface="Consolas" panose="020B0609020204030204" pitchFamily="49" charset="0"/>
              </a:rPr>
              <a:t>*</a:t>
            </a:r>
            <a:r>
              <a:rPr lang="en-IN" sz="1400">
                <a:solidFill>
                  <a:srgbClr val="000000"/>
                </a:solidFill>
                <a:latin typeface="Consolas" panose="020B0609020204030204" pitchFamily="49" charset="0"/>
              </a:rPr>
              <a:t>f1</a:t>
            </a:r>
            <a:r>
              <a:rPr lang="en-IN" sz="1400" b="1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IN" sz="1400">
                <a:solidFill>
                  <a:srgbClr val="000000"/>
                </a:solidFill>
                <a:latin typeface="Consolas" panose="020B0609020204030204" pitchFamily="49" charset="0"/>
              </a:rPr>
              <a:t>x</a:t>
            </a:r>
            <a:r>
              <a:rPr lang="en-IN" sz="1400" b="1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IN" sz="1400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IN" sz="1400" b="1">
                <a:solidFill>
                  <a:srgbClr val="000080"/>
                </a:solidFill>
                <a:latin typeface="Consolas" panose="020B0609020204030204" pitchFamily="49" charset="0"/>
              </a:rPr>
              <a:t>-</a:t>
            </a:r>
            <a:r>
              <a:rPr lang="en-IN" sz="140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IN" sz="1400" b="1">
                <a:solidFill>
                  <a:srgbClr val="000080"/>
                </a:solidFill>
                <a:latin typeface="Consolas" panose="020B0609020204030204" pitchFamily="49" charset="0"/>
              </a:rPr>
              <a:t>],</a:t>
            </a:r>
            <a:r>
              <a:rPr lang="en-IN" sz="1400">
                <a:solidFill>
                  <a:srgbClr val="000000"/>
                </a:solidFill>
                <a:latin typeface="Consolas" panose="020B0609020204030204" pitchFamily="49" charset="0"/>
              </a:rPr>
              <a:t>y1</a:t>
            </a:r>
            <a:r>
              <a:rPr lang="en-IN" sz="1400" b="1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IN" sz="1400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IN" sz="1400" b="1">
                <a:solidFill>
                  <a:srgbClr val="000080"/>
                </a:solidFill>
                <a:latin typeface="Consolas" panose="020B0609020204030204" pitchFamily="49" charset="0"/>
              </a:rPr>
              <a:t>-</a:t>
            </a:r>
            <a:r>
              <a:rPr lang="en-IN" sz="140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IN" sz="1400" b="1">
                <a:solidFill>
                  <a:srgbClr val="000080"/>
                </a:solidFill>
                <a:latin typeface="Consolas" panose="020B0609020204030204" pitchFamily="49" charset="0"/>
              </a:rPr>
              <a:t>],</a:t>
            </a:r>
            <a:r>
              <a:rPr lang="en-IN" sz="1400">
                <a:solidFill>
                  <a:srgbClr val="000000"/>
                </a:solidFill>
                <a:latin typeface="Consolas" panose="020B0609020204030204" pitchFamily="49" charset="0"/>
              </a:rPr>
              <a:t>y2</a:t>
            </a:r>
            <a:r>
              <a:rPr lang="en-IN" sz="1400" b="1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IN" sz="1400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IN" sz="1400" b="1">
                <a:solidFill>
                  <a:srgbClr val="000080"/>
                </a:solidFill>
                <a:latin typeface="Consolas" panose="020B0609020204030204" pitchFamily="49" charset="0"/>
              </a:rPr>
              <a:t>-</a:t>
            </a:r>
            <a:r>
              <a:rPr lang="en-IN" sz="140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IN" sz="1400" b="1">
                <a:solidFill>
                  <a:srgbClr val="000080"/>
                </a:solidFill>
                <a:latin typeface="Consolas" panose="020B0609020204030204" pitchFamily="49" charset="0"/>
              </a:rPr>
              <a:t>]))</a:t>
            </a:r>
            <a:endParaRPr lang="en-IN" sz="14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IN" sz="1400">
                <a:solidFill>
                  <a:srgbClr val="000000"/>
                </a:solidFill>
                <a:latin typeface="Consolas" panose="020B0609020204030204" pitchFamily="49" charset="0"/>
              </a:rPr>
              <a:t>    y2</a:t>
            </a:r>
            <a:r>
              <a:rPr lang="en-IN" sz="1400" b="1">
                <a:solidFill>
                  <a:srgbClr val="000080"/>
                </a:solidFill>
                <a:latin typeface="Consolas" panose="020B0609020204030204" pitchFamily="49" charset="0"/>
              </a:rPr>
              <a:t>.</a:t>
            </a:r>
            <a:r>
              <a:rPr lang="en-IN" sz="1400">
                <a:solidFill>
                  <a:srgbClr val="000000"/>
                </a:solidFill>
                <a:latin typeface="Consolas" panose="020B0609020204030204" pitchFamily="49" charset="0"/>
              </a:rPr>
              <a:t>append</a:t>
            </a:r>
            <a:r>
              <a:rPr lang="en-IN" sz="1400" b="1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IN" sz="1400">
                <a:solidFill>
                  <a:srgbClr val="000000"/>
                </a:solidFill>
                <a:latin typeface="Consolas" panose="020B0609020204030204" pitchFamily="49" charset="0"/>
              </a:rPr>
              <a:t>y2</a:t>
            </a:r>
            <a:r>
              <a:rPr lang="en-IN" sz="1400" b="1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IN" sz="1400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IN" sz="1400" b="1">
                <a:solidFill>
                  <a:srgbClr val="000080"/>
                </a:solidFill>
                <a:latin typeface="Consolas" panose="020B0609020204030204" pitchFamily="49" charset="0"/>
              </a:rPr>
              <a:t>-</a:t>
            </a:r>
            <a:r>
              <a:rPr lang="en-IN" sz="140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IN" sz="1400" b="1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IN" sz="14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IN" sz="1400" b="1">
                <a:solidFill>
                  <a:srgbClr val="000080"/>
                </a:solidFill>
                <a:latin typeface="Consolas" panose="020B0609020204030204" pitchFamily="49" charset="0"/>
              </a:rPr>
              <a:t>+</a:t>
            </a:r>
            <a:r>
              <a:rPr lang="en-IN" sz="1400">
                <a:solidFill>
                  <a:srgbClr val="000000"/>
                </a:solidFill>
                <a:latin typeface="Consolas" panose="020B0609020204030204" pitchFamily="49" charset="0"/>
              </a:rPr>
              <a:t> h</a:t>
            </a:r>
            <a:r>
              <a:rPr lang="en-IN" sz="1400" b="1">
                <a:solidFill>
                  <a:srgbClr val="000080"/>
                </a:solidFill>
                <a:latin typeface="Consolas" panose="020B0609020204030204" pitchFamily="49" charset="0"/>
              </a:rPr>
              <a:t>*</a:t>
            </a:r>
            <a:r>
              <a:rPr lang="en-IN" sz="1400">
                <a:solidFill>
                  <a:srgbClr val="000000"/>
                </a:solidFill>
                <a:latin typeface="Consolas" panose="020B0609020204030204" pitchFamily="49" charset="0"/>
              </a:rPr>
              <a:t>f2</a:t>
            </a:r>
            <a:r>
              <a:rPr lang="en-IN" sz="1400" b="1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IN" sz="1400">
                <a:solidFill>
                  <a:srgbClr val="000000"/>
                </a:solidFill>
                <a:latin typeface="Consolas" panose="020B0609020204030204" pitchFamily="49" charset="0"/>
              </a:rPr>
              <a:t>x</a:t>
            </a:r>
            <a:r>
              <a:rPr lang="en-IN" sz="1400" b="1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IN" sz="1400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IN" sz="1400" b="1">
                <a:solidFill>
                  <a:srgbClr val="000080"/>
                </a:solidFill>
                <a:latin typeface="Consolas" panose="020B0609020204030204" pitchFamily="49" charset="0"/>
              </a:rPr>
              <a:t>-</a:t>
            </a:r>
            <a:r>
              <a:rPr lang="en-IN" sz="140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IN" sz="1400" b="1">
                <a:solidFill>
                  <a:srgbClr val="000080"/>
                </a:solidFill>
                <a:latin typeface="Consolas" panose="020B0609020204030204" pitchFamily="49" charset="0"/>
              </a:rPr>
              <a:t>],</a:t>
            </a:r>
            <a:r>
              <a:rPr lang="en-IN" sz="1400">
                <a:solidFill>
                  <a:srgbClr val="000000"/>
                </a:solidFill>
                <a:latin typeface="Consolas" panose="020B0609020204030204" pitchFamily="49" charset="0"/>
              </a:rPr>
              <a:t>y1</a:t>
            </a:r>
            <a:r>
              <a:rPr lang="en-IN" sz="1400" b="1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IN" sz="1400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IN" sz="1400" b="1">
                <a:solidFill>
                  <a:srgbClr val="000080"/>
                </a:solidFill>
                <a:latin typeface="Consolas" panose="020B0609020204030204" pitchFamily="49" charset="0"/>
              </a:rPr>
              <a:t>-</a:t>
            </a:r>
            <a:r>
              <a:rPr lang="en-IN" sz="140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IN" sz="1400" b="1">
                <a:solidFill>
                  <a:srgbClr val="000080"/>
                </a:solidFill>
                <a:latin typeface="Consolas" panose="020B0609020204030204" pitchFamily="49" charset="0"/>
              </a:rPr>
              <a:t>],</a:t>
            </a:r>
            <a:r>
              <a:rPr lang="en-IN" sz="1400">
                <a:solidFill>
                  <a:srgbClr val="000000"/>
                </a:solidFill>
                <a:latin typeface="Consolas" panose="020B0609020204030204" pitchFamily="49" charset="0"/>
              </a:rPr>
              <a:t>y2</a:t>
            </a:r>
            <a:r>
              <a:rPr lang="en-IN" sz="1400" b="1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IN" sz="1400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IN" sz="1400" b="1">
                <a:solidFill>
                  <a:srgbClr val="000080"/>
                </a:solidFill>
                <a:latin typeface="Consolas" panose="020B0609020204030204" pitchFamily="49" charset="0"/>
              </a:rPr>
              <a:t>-</a:t>
            </a:r>
            <a:r>
              <a:rPr lang="en-IN" sz="140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IN" sz="1400" b="1">
                <a:solidFill>
                  <a:srgbClr val="000080"/>
                </a:solidFill>
                <a:latin typeface="Consolas" panose="020B0609020204030204" pitchFamily="49" charset="0"/>
              </a:rPr>
              <a:t>]))</a:t>
            </a:r>
            <a:endParaRPr lang="en-IN" sz="14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IN" sz="14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IN" sz="1400" b="1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IN" sz="1400">
                <a:solidFill>
                  <a:srgbClr val="000000"/>
                </a:solidFill>
                <a:latin typeface="Consolas" panose="020B0609020204030204" pitchFamily="49" charset="0"/>
              </a:rPr>
              <a:t> x</a:t>
            </a:r>
            <a:r>
              <a:rPr lang="en-IN" sz="1400" b="1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IN" sz="1400">
                <a:solidFill>
                  <a:srgbClr val="000000"/>
                </a:solidFill>
                <a:latin typeface="Consolas" panose="020B0609020204030204" pitchFamily="49" charset="0"/>
              </a:rPr>
              <a:t>y1</a:t>
            </a:r>
            <a:r>
              <a:rPr lang="en-IN" sz="1400" b="1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IN" sz="1400">
                <a:solidFill>
                  <a:srgbClr val="000000"/>
                </a:solidFill>
                <a:latin typeface="Consolas" panose="020B0609020204030204" pitchFamily="49" charset="0"/>
              </a:rPr>
              <a:t>y2</a:t>
            </a:r>
          </a:p>
          <a:p>
            <a:endParaRPr lang="en-IN" sz="14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s-ES" sz="1400" b="1" err="1">
                <a:solidFill>
                  <a:srgbClr val="0000FF"/>
                </a:solidFill>
                <a:latin typeface="Consolas" panose="020B0609020204030204" pitchFamily="49" charset="0"/>
              </a:rPr>
              <a:t>def</a:t>
            </a:r>
            <a:r>
              <a:rPr lang="es-ES" sz="14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ES" sz="1400">
                <a:solidFill>
                  <a:srgbClr val="FF00FF"/>
                </a:solidFill>
                <a:latin typeface="Consolas" panose="020B0609020204030204" pitchFamily="49" charset="0"/>
              </a:rPr>
              <a:t>f1</a:t>
            </a:r>
            <a:r>
              <a:rPr lang="es-ES" sz="1400" b="1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s-ES" sz="1400">
                <a:solidFill>
                  <a:srgbClr val="000000"/>
                </a:solidFill>
                <a:latin typeface="Consolas" panose="020B0609020204030204" pitchFamily="49" charset="0"/>
              </a:rPr>
              <a:t>x</a:t>
            </a:r>
            <a:r>
              <a:rPr lang="es-ES" sz="1400" b="1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s-ES" sz="1400">
                <a:solidFill>
                  <a:srgbClr val="000000"/>
                </a:solidFill>
                <a:latin typeface="Consolas" panose="020B0609020204030204" pitchFamily="49" charset="0"/>
              </a:rPr>
              <a:t>y1</a:t>
            </a:r>
            <a:r>
              <a:rPr lang="es-ES" sz="1400" b="1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s-ES" sz="1400">
                <a:solidFill>
                  <a:srgbClr val="000000"/>
                </a:solidFill>
                <a:latin typeface="Consolas" panose="020B0609020204030204" pitchFamily="49" charset="0"/>
              </a:rPr>
              <a:t>y2</a:t>
            </a:r>
            <a:r>
              <a:rPr lang="es-ES" sz="1400" b="1">
                <a:solidFill>
                  <a:srgbClr val="000080"/>
                </a:solidFill>
                <a:latin typeface="Consolas" panose="020B0609020204030204" pitchFamily="49" charset="0"/>
              </a:rPr>
              <a:t>):</a:t>
            </a:r>
            <a:endParaRPr lang="es-ES" sz="14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IN" sz="14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IN" sz="1400" b="1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IN" sz="1400">
                <a:solidFill>
                  <a:srgbClr val="000000"/>
                </a:solidFill>
                <a:latin typeface="Consolas" panose="020B0609020204030204" pitchFamily="49" charset="0"/>
              </a:rPr>
              <a:t> y2</a:t>
            </a:r>
          </a:p>
          <a:p>
            <a:endParaRPr lang="en-IN" sz="14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s-ES" sz="1400" b="1" err="1">
                <a:solidFill>
                  <a:srgbClr val="0000FF"/>
                </a:solidFill>
                <a:latin typeface="Consolas" panose="020B0609020204030204" pitchFamily="49" charset="0"/>
              </a:rPr>
              <a:t>def</a:t>
            </a:r>
            <a:r>
              <a:rPr lang="es-ES" sz="14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ES" sz="1400">
                <a:solidFill>
                  <a:srgbClr val="FF00FF"/>
                </a:solidFill>
                <a:latin typeface="Consolas" panose="020B0609020204030204" pitchFamily="49" charset="0"/>
              </a:rPr>
              <a:t>f2</a:t>
            </a:r>
            <a:r>
              <a:rPr lang="es-ES" sz="1400" b="1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s-ES" sz="1400">
                <a:solidFill>
                  <a:srgbClr val="000000"/>
                </a:solidFill>
                <a:latin typeface="Consolas" panose="020B0609020204030204" pitchFamily="49" charset="0"/>
              </a:rPr>
              <a:t>x</a:t>
            </a:r>
            <a:r>
              <a:rPr lang="es-ES" sz="1400" b="1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s-ES" sz="1400">
                <a:solidFill>
                  <a:srgbClr val="000000"/>
                </a:solidFill>
                <a:latin typeface="Consolas" panose="020B0609020204030204" pitchFamily="49" charset="0"/>
              </a:rPr>
              <a:t>y1</a:t>
            </a:r>
            <a:r>
              <a:rPr lang="es-ES" sz="1400" b="1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s-ES" sz="1400">
                <a:solidFill>
                  <a:srgbClr val="000000"/>
                </a:solidFill>
                <a:latin typeface="Consolas" panose="020B0609020204030204" pitchFamily="49" charset="0"/>
              </a:rPr>
              <a:t>y2</a:t>
            </a:r>
            <a:r>
              <a:rPr lang="es-ES" sz="1400" b="1">
                <a:solidFill>
                  <a:srgbClr val="000080"/>
                </a:solidFill>
                <a:latin typeface="Consolas" panose="020B0609020204030204" pitchFamily="49" charset="0"/>
              </a:rPr>
              <a:t>):</a:t>
            </a:r>
            <a:endParaRPr lang="es-ES" sz="14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s-ES" sz="14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s-ES" sz="1400" b="1" err="1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s-ES" sz="1400">
                <a:solidFill>
                  <a:srgbClr val="000000"/>
                </a:solidFill>
                <a:latin typeface="Consolas" panose="020B0609020204030204" pitchFamily="49" charset="0"/>
              </a:rPr>
              <a:t> y2 </a:t>
            </a:r>
            <a:r>
              <a:rPr lang="es-ES" sz="1400" b="1">
                <a:solidFill>
                  <a:srgbClr val="000080"/>
                </a:solidFill>
                <a:latin typeface="Consolas" panose="020B0609020204030204" pitchFamily="49" charset="0"/>
              </a:rPr>
              <a:t>-</a:t>
            </a:r>
            <a:r>
              <a:rPr lang="es-ES" sz="14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ES" sz="1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s-ES" sz="1400" b="1">
                <a:solidFill>
                  <a:srgbClr val="000080"/>
                </a:solidFill>
                <a:latin typeface="Consolas" panose="020B0609020204030204" pitchFamily="49" charset="0"/>
              </a:rPr>
              <a:t>*</a:t>
            </a:r>
            <a:r>
              <a:rPr lang="es-ES" sz="1400">
                <a:solidFill>
                  <a:srgbClr val="000000"/>
                </a:solidFill>
                <a:latin typeface="Consolas" panose="020B0609020204030204" pitchFamily="49" charset="0"/>
              </a:rPr>
              <a:t>y2 </a:t>
            </a:r>
            <a:r>
              <a:rPr lang="es-ES" sz="1400" b="1">
                <a:solidFill>
                  <a:srgbClr val="000080"/>
                </a:solidFill>
                <a:latin typeface="Consolas" panose="020B0609020204030204" pitchFamily="49" charset="0"/>
              </a:rPr>
              <a:t>-</a:t>
            </a:r>
            <a:r>
              <a:rPr lang="es-ES" sz="14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ES" sz="1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s-ES" sz="1400" b="1">
                <a:solidFill>
                  <a:srgbClr val="000080"/>
                </a:solidFill>
                <a:latin typeface="Consolas" panose="020B0609020204030204" pitchFamily="49" charset="0"/>
              </a:rPr>
              <a:t>*</a:t>
            </a:r>
            <a:r>
              <a:rPr lang="es-ES" sz="1400">
                <a:solidFill>
                  <a:srgbClr val="000000"/>
                </a:solidFill>
                <a:latin typeface="Consolas" panose="020B0609020204030204" pitchFamily="49" charset="0"/>
              </a:rPr>
              <a:t>y1</a:t>
            </a:r>
          </a:p>
          <a:p>
            <a:endParaRPr lang="en-IN" sz="14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s-ES" sz="1400">
                <a:solidFill>
                  <a:srgbClr val="000000"/>
                </a:solidFill>
                <a:latin typeface="Consolas" panose="020B0609020204030204" pitchFamily="49" charset="0"/>
              </a:rPr>
              <a:t>x</a:t>
            </a:r>
            <a:r>
              <a:rPr lang="es-ES" sz="1400" b="1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s-ES" sz="1400">
                <a:solidFill>
                  <a:srgbClr val="000000"/>
                </a:solidFill>
                <a:latin typeface="Consolas" panose="020B0609020204030204" pitchFamily="49" charset="0"/>
              </a:rPr>
              <a:t>y1</a:t>
            </a:r>
            <a:r>
              <a:rPr lang="es-ES" sz="1400" b="1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s-ES" sz="1400">
                <a:solidFill>
                  <a:srgbClr val="000000"/>
                </a:solidFill>
                <a:latin typeface="Consolas" panose="020B0609020204030204" pitchFamily="49" charset="0"/>
              </a:rPr>
              <a:t>y2 </a:t>
            </a:r>
            <a:r>
              <a:rPr lang="es-ES" sz="1400" b="1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es-ES" sz="1400">
                <a:solidFill>
                  <a:srgbClr val="000000"/>
                </a:solidFill>
                <a:latin typeface="Consolas" panose="020B0609020204030204" pitchFamily="49" charset="0"/>
              </a:rPr>
              <a:t> ode_euler2</a:t>
            </a:r>
            <a:r>
              <a:rPr lang="es-ES" sz="1400" b="1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s-ES" sz="1400">
                <a:solidFill>
                  <a:srgbClr val="000000"/>
                </a:solidFill>
                <a:latin typeface="Consolas" panose="020B0609020204030204" pitchFamily="49" charset="0"/>
              </a:rPr>
              <a:t>f1</a:t>
            </a:r>
            <a:r>
              <a:rPr lang="es-ES" sz="1400" b="1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s-ES" sz="1400">
                <a:solidFill>
                  <a:srgbClr val="000000"/>
                </a:solidFill>
                <a:latin typeface="Consolas" panose="020B0609020204030204" pitchFamily="49" charset="0"/>
              </a:rPr>
              <a:t>f2</a:t>
            </a:r>
            <a:r>
              <a:rPr lang="es-ES" sz="1400" b="1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s-ES" sz="1400">
                <a:solidFill>
                  <a:srgbClr val="FF0000"/>
                </a:solidFill>
                <a:latin typeface="Consolas" panose="020B0609020204030204" pitchFamily="49" charset="0"/>
              </a:rPr>
              <a:t>0.0</a:t>
            </a:r>
            <a:r>
              <a:rPr lang="es-ES" sz="1400" b="1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s-ES" sz="1400">
                <a:solidFill>
                  <a:srgbClr val="FF0000"/>
                </a:solidFill>
                <a:latin typeface="Consolas" panose="020B0609020204030204" pitchFamily="49" charset="0"/>
              </a:rPr>
              <a:t>1.0</a:t>
            </a:r>
            <a:r>
              <a:rPr lang="es-ES" sz="1400" b="1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s-ES" sz="1400">
                <a:solidFill>
                  <a:srgbClr val="FF0000"/>
                </a:solidFill>
                <a:latin typeface="Consolas" panose="020B0609020204030204" pitchFamily="49" charset="0"/>
              </a:rPr>
              <a:t>0.0</a:t>
            </a:r>
            <a:r>
              <a:rPr lang="es-ES" sz="1400" b="1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s-ES" sz="14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ES" sz="140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s-ES" sz="1400" b="1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s-ES" sz="14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ES" sz="1400">
                <a:solidFill>
                  <a:srgbClr val="FF0000"/>
                </a:solidFill>
                <a:latin typeface="Consolas" panose="020B0609020204030204" pitchFamily="49" charset="0"/>
              </a:rPr>
              <a:t>10</a:t>
            </a:r>
            <a:r>
              <a:rPr lang="es-ES" sz="1400" b="1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45841E1-49B3-A49B-08BF-B4D38828289A}"/>
              </a:ext>
            </a:extLst>
          </p:cNvPr>
          <p:cNvSpPr/>
          <p:nvPr/>
        </p:nvSpPr>
        <p:spPr>
          <a:xfrm>
            <a:off x="126841" y="5661143"/>
            <a:ext cx="6788310" cy="116955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IN" sz="1400" b="1">
                <a:solidFill>
                  <a:srgbClr val="0000FF"/>
                </a:solidFill>
                <a:latin typeface="Consolas" panose="020B0609020204030204" pitchFamily="49" charset="0"/>
              </a:rPr>
              <a:t>def</a:t>
            </a:r>
            <a:r>
              <a:rPr lang="en-IN" sz="14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IN" sz="1400">
                <a:solidFill>
                  <a:srgbClr val="FF00FF"/>
                </a:solidFill>
                <a:latin typeface="Consolas" panose="020B0609020204030204" pitchFamily="49" charset="0"/>
              </a:rPr>
              <a:t>f</a:t>
            </a:r>
            <a:r>
              <a:rPr lang="en-IN" sz="1400" b="1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IN" sz="1400" err="1">
                <a:solidFill>
                  <a:srgbClr val="000000"/>
                </a:solidFill>
                <a:latin typeface="Consolas" panose="020B0609020204030204" pitchFamily="49" charset="0"/>
              </a:rPr>
              <a:t>x</a:t>
            </a:r>
            <a:r>
              <a:rPr lang="en-IN" sz="1400" b="1" err="1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IN" sz="1400" err="1">
                <a:solidFill>
                  <a:srgbClr val="000000"/>
                </a:solidFill>
                <a:latin typeface="Consolas" panose="020B0609020204030204" pitchFamily="49" charset="0"/>
              </a:rPr>
              <a:t>y</a:t>
            </a:r>
            <a:r>
              <a:rPr lang="en-IN" sz="1400" b="1">
                <a:solidFill>
                  <a:srgbClr val="000080"/>
                </a:solidFill>
                <a:latin typeface="Consolas" panose="020B0609020204030204" pitchFamily="49" charset="0"/>
              </a:rPr>
              <a:t>):</a:t>
            </a:r>
            <a:endParaRPr lang="en-IN" sz="14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</a:rPr>
              <a:t> x</a:t>
            </a:r>
            <a:r>
              <a:rPr lang="en-US" sz="1400" b="1">
                <a:solidFill>
                  <a:srgbClr val="000080"/>
                </a:solidFill>
                <a:latin typeface="Consolas" panose="020B0609020204030204" pitchFamily="49" charset="0"/>
              </a:rPr>
              <a:t>*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</a:rPr>
              <a:t>np</a:t>
            </a:r>
            <a:r>
              <a:rPr lang="en-US" sz="1400" b="1" err="1">
                <a:solidFill>
                  <a:srgbClr val="000080"/>
                </a:solidFill>
                <a:latin typeface="Consolas" panose="020B0609020204030204" pitchFamily="49" charset="0"/>
              </a:rPr>
              <a:t>.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</a:rPr>
              <a:t>sqrt</a:t>
            </a:r>
            <a:r>
              <a:rPr lang="en-US" sz="1400" b="1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</a:rPr>
              <a:t>y</a:t>
            </a:r>
            <a:r>
              <a:rPr lang="en-US" sz="1400" b="1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endParaRPr lang="en-IN" sz="14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FR" sz="1400" err="1">
                <a:solidFill>
                  <a:srgbClr val="000000"/>
                </a:solidFill>
                <a:latin typeface="Consolas" panose="020B0609020204030204" pitchFamily="49" charset="0"/>
              </a:rPr>
              <a:t>x</a:t>
            </a:r>
            <a:r>
              <a:rPr lang="fr-FR" sz="1400" b="1" err="1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fr-FR" sz="1400" err="1">
                <a:solidFill>
                  <a:srgbClr val="000000"/>
                </a:solidFill>
                <a:latin typeface="Consolas" panose="020B0609020204030204" pitchFamily="49" charset="0"/>
              </a:rPr>
              <a:t>y</a:t>
            </a:r>
            <a:r>
              <a:rPr lang="fr-FR" sz="14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400" b="1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fr-FR" sz="14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400" err="1">
                <a:solidFill>
                  <a:srgbClr val="000000"/>
                </a:solidFill>
                <a:latin typeface="Consolas" panose="020B0609020204030204" pitchFamily="49" charset="0"/>
              </a:rPr>
              <a:t>ode_euler</a:t>
            </a:r>
            <a:r>
              <a:rPr lang="fr-FR" sz="1400" b="1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fr-FR" sz="1400">
                <a:solidFill>
                  <a:srgbClr val="000000"/>
                </a:solidFill>
                <a:latin typeface="Consolas" panose="020B0609020204030204" pitchFamily="49" charset="0"/>
              </a:rPr>
              <a:t>f</a:t>
            </a:r>
            <a:r>
              <a:rPr lang="fr-FR" sz="1400" b="1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fr-FR" sz="14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400">
                <a:solidFill>
                  <a:srgbClr val="FF0000"/>
                </a:solidFill>
                <a:latin typeface="Consolas" panose="020B0609020204030204" pitchFamily="49" charset="0"/>
              </a:rPr>
              <a:t>0.0</a:t>
            </a:r>
            <a:r>
              <a:rPr lang="fr-FR" sz="1400" b="1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fr-FR" sz="14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400" b="1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fr-FR" sz="1400">
                <a:solidFill>
                  <a:srgbClr val="FF0000"/>
                </a:solidFill>
                <a:latin typeface="Consolas" panose="020B0609020204030204" pitchFamily="49" charset="0"/>
              </a:rPr>
              <a:t>1.0</a:t>
            </a:r>
            <a:r>
              <a:rPr lang="fr-FR" sz="1400" b="1">
                <a:solidFill>
                  <a:srgbClr val="000080"/>
                </a:solidFill>
                <a:latin typeface="Consolas" panose="020B0609020204030204" pitchFamily="49" charset="0"/>
              </a:rPr>
              <a:t>],</a:t>
            </a:r>
            <a:r>
              <a:rPr lang="fr-FR" sz="14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40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fr-FR" sz="1400" b="1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fr-FR" sz="14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400">
                <a:solidFill>
                  <a:srgbClr val="FF0000"/>
                </a:solidFill>
                <a:latin typeface="Consolas" panose="020B0609020204030204" pitchFamily="49" charset="0"/>
              </a:rPr>
              <a:t>10</a:t>
            </a:r>
            <a:r>
              <a:rPr lang="fr-FR" sz="1400" b="1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endParaRPr lang="fr-FR" sz="14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b="1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</a:rPr>
              <a:t> i </a:t>
            </a:r>
            <a:r>
              <a:rPr lang="en-US" sz="1400" b="1">
                <a:solidFill>
                  <a:srgbClr val="0000FF"/>
                </a:solidFill>
                <a:latin typeface="Consolas" panose="020B0609020204030204" pitchFamily="49" charset="0"/>
              </a:rPr>
              <a:t>in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880088"/>
                </a:solidFill>
                <a:latin typeface="Consolas" panose="020B0609020204030204" pitchFamily="49" charset="0"/>
              </a:rPr>
              <a:t>range</a:t>
            </a:r>
            <a:r>
              <a:rPr lang="en-US" sz="1400" b="1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US" sz="1400">
                <a:solidFill>
                  <a:srgbClr val="FF0000"/>
                </a:solidFill>
                <a:latin typeface="Consolas" panose="020B0609020204030204" pitchFamily="49" charset="0"/>
              </a:rPr>
              <a:t>0</a:t>
            </a:r>
            <a:r>
              <a:rPr lang="en-US" sz="1400" b="1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US" sz="1400">
                <a:solidFill>
                  <a:srgbClr val="FF0000"/>
                </a:solidFill>
                <a:latin typeface="Consolas" panose="020B0609020204030204" pitchFamily="49" charset="0"/>
              </a:rPr>
              <a:t>11</a:t>
            </a:r>
            <a:r>
              <a:rPr lang="en-US" sz="1400" b="1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US" sz="140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sz="1400" b="1">
                <a:solidFill>
                  <a:srgbClr val="000080"/>
                </a:solidFill>
                <a:latin typeface="Consolas" panose="020B0609020204030204" pitchFamily="49" charset="0"/>
              </a:rPr>
              <a:t>):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n-NO" sz="14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nn-NO" sz="1400" b="1">
                <a:solidFill>
                  <a:srgbClr val="880088"/>
                </a:solidFill>
                <a:latin typeface="Consolas" panose="020B0609020204030204" pitchFamily="49" charset="0"/>
              </a:rPr>
              <a:t>print</a:t>
            </a:r>
            <a:r>
              <a:rPr lang="nn-NO" sz="1400" b="1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nn-NO" sz="1400">
                <a:solidFill>
                  <a:srgbClr val="808080"/>
                </a:solidFill>
                <a:latin typeface="Consolas" panose="020B0609020204030204" pitchFamily="49" charset="0"/>
              </a:rPr>
              <a:t>"%4.1f %10.5f %10.5f"</a:t>
            </a:r>
            <a:r>
              <a:rPr lang="nn-NO" sz="14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n-NO" sz="1400" b="1">
                <a:solidFill>
                  <a:srgbClr val="000080"/>
                </a:solidFill>
                <a:latin typeface="Consolas" panose="020B0609020204030204" pitchFamily="49" charset="0"/>
              </a:rPr>
              <a:t>%</a:t>
            </a:r>
            <a:r>
              <a:rPr lang="nn-NO" sz="14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n-NO" sz="1400" b="1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nn-NO" sz="1400">
                <a:solidFill>
                  <a:srgbClr val="000000"/>
                </a:solidFill>
                <a:latin typeface="Consolas" panose="020B0609020204030204" pitchFamily="49" charset="0"/>
              </a:rPr>
              <a:t>x</a:t>
            </a:r>
            <a:r>
              <a:rPr lang="nn-NO" sz="1400" b="1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nn-NO" sz="1400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nn-NO" sz="1400" b="1">
                <a:solidFill>
                  <a:srgbClr val="000080"/>
                </a:solidFill>
                <a:latin typeface="Consolas" panose="020B0609020204030204" pitchFamily="49" charset="0"/>
              </a:rPr>
              <a:t>],</a:t>
            </a:r>
            <a:r>
              <a:rPr lang="nn-NO" sz="1400">
                <a:solidFill>
                  <a:srgbClr val="000000"/>
                </a:solidFill>
                <a:latin typeface="Consolas" panose="020B0609020204030204" pitchFamily="49" charset="0"/>
              </a:rPr>
              <a:t>y</a:t>
            </a:r>
            <a:r>
              <a:rPr lang="nn-NO" sz="1400" b="1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nn-NO" sz="1400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nn-NO" sz="1400" b="1">
                <a:solidFill>
                  <a:srgbClr val="000080"/>
                </a:solidFill>
                <a:latin typeface="Consolas" panose="020B0609020204030204" pitchFamily="49" charset="0"/>
              </a:rPr>
              <a:t>],(</a:t>
            </a:r>
            <a:r>
              <a:rPr lang="nn-NO" sz="14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nn-NO" sz="1400" b="1">
                <a:solidFill>
                  <a:srgbClr val="000080"/>
                </a:solidFill>
                <a:latin typeface="Consolas" panose="020B0609020204030204" pitchFamily="49" charset="0"/>
              </a:rPr>
              <a:t>+</a:t>
            </a:r>
            <a:r>
              <a:rPr lang="nn-NO" sz="1400">
                <a:solidFill>
                  <a:srgbClr val="000000"/>
                </a:solidFill>
                <a:latin typeface="Consolas" panose="020B0609020204030204" pitchFamily="49" charset="0"/>
              </a:rPr>
              <a:t>x</a:t>
            </a:r>
            <a:r>
              <a:rPr lang="nn-NO" sz="1400" b="1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nn-NO" sz="1400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nn-NO" sz="1400" b="1">
                <a:solidFill>
                  <a:srgbClr val="000080"/>
                </a:solidFill>
                <a:latin typeface="Consolas" panose="020B0609020204030204" pitchFamily="49" charset="0"/>
              </a:rPr>
              <a:t>]*</a:t>
            </a:r>
            <a:r>
              <a:rPr lang="nn-NO" sz="1400">
                <a:solidFill>
                  <a:srgbClr val="000000"/>
                </a:solidFill>
                <a:latin typeface="Consolas" panose="020B0609020204030204" pitchFamily="49" charset="0"/>
              </a:rPr>
              <a:t>x</a:t>
            </a:r>
            <a:r>
              <a:rPr lang="nn-NO" sz="1400" b="1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nn-NO" sz="1400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nn-NO" sz="1400" b="1">
                <a:solidFill>
                  <a:srgbClr val="000080"/>
                </a:solidFill>
                <a:latin typeface="Consolas" panose="020B0609020204030204" pitchFamily="49" charset="0"/>
              </a:rPr>
              <a:t>])**</a:t>
            </a:r>
            <a:r>
              <a:rPr lang="nn-NO" sz="1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nn-NO" sz="1400" b="1">
                <a:solidFill>
                  <a:srgbClr val="000080"/>
                </a:solidFill>
                <a:latin typeface="Consolas" panose="020B0609020204030204" pitchFamily="49" charset="0"/>
              </a:rPr>
              <a:t>/</a:t>
            </a:r>
            <a:r>
              <a:rPr lang="nn-NO" sz="1400">
                <a:solidFill>
                  <a:srgbClr val="FF0000"/>
                </a:solidFill>
                <a:latin typeface="Consolas" panose="020B0609020204030204" pitchFamily="49" charset="0"/>
              </a:rPr>
              <a:t>16.0</a:t>
            </a:r>
            <a:r>
              <a:rPr lang="nn-NO" sz="1400" b="1">
                <a:solidFill>
                  <a:srgbClr val="000080"/>
                </a:solidFill>
                <a:latin typeface="Consolas" panose="020B0609020204030204" pitchFamily="49" charset="0"/>
              </a:rPr>
              <a:t>))</a:t>
            </a:r>
            <a:endParaRPr lang="en-IN" sz="140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F7581CD-49C4-1838-C19B-D55AFF99A9BF}"/>
                  </a:ext>
                </a:extLst>
              </p:cNvPr>
              <p:cNvSpPr txBox="1"/>
              <p:nvPr/>
            </p:nvSpPr>
            <p:spPr>
              <a:xfrm>
                <a:off x="2439500" y="3265759"/>
                <a:ext cx="2162992" cy="61151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I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acc>
                                  <m:accPr>
                                    <m:chr m:val="̇"/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</m:mr>
                            <m:mr>
                              <m:e>
                                <m:acc>
                                  <m:accPr>
                                    <m:chr m:val="̈"/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I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IN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F7581CD-49C4-1838-C19B-D55AFF99A9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9500" y="3265759"/>
                <a:ext cx="2162992" cy="61151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91E1434-9207-9BD2-6788-C8FB36C30064}"/>
                  </a:ext>
                </a:extLst>
              </p:cNvPr>
              <p:cNvSpPr txBox="1"/>
              <p:nvPr/>
            </p:nvSpPr>
            <p:spPr>
              <a:xfrm>
                <a:off x="3178431" y="1226781"/>
                <a:ext cx="150682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acc>
                      <m:r>
                        <a:rPr lang="en-IN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d>
                    </m:oMath>
                  </m:oMathPara>
                </a14:m>
                <a:endParaRPr lang="en-IN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91E1434-9207-9BD2-6788-C8FB36C300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8431" y="1226781"/>
                <a:ext cx="1506820" cy="369332"/>
              </a:xfrm>
              <a:prstGeom prst="rect">
                <a:avLst/>
              </a:prstGeom>
              <a:blipFill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7709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0" grpId="0" animBg="1"/>
      <p:bldP spid="6" grpId="0" animBg="1"/>
      <p:bldP spid="4" grpId="0"/>
      <p:bldP spid="7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ODE: </a:t>
            </a:r>
            <a:r>
              <a:rPr lang="en-IN" err="1"/>
              <a:t>Runge-Kutta</a:t>
            </a:r>
            <a:r>
              <a:rPr lang="en-IN"/>
              <a:t> method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913" y="2250044"/>
            <a:ext cx="3076575" cy="1285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4278923" y="2429140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IN"/>
              <a:t>The </a:t>
            </a:r>
            <a:r>
              <a:rPr lang="en-IN" i="1"/>
              <a:t>second-order</a:t>
            </a:r>
          </a:p>
          <a:p>
            <a:r>
              <a:rPr lang="en-IN" i="1" err="1"/>
              <a:t>Runge-Kutta</a:t>
            </a:r>
            <a:r>
              <a:rPr lang="en-IN" i="1"/>
              <a:t> </a:t>
            </a:r>
            <a:r>
              <a:rPr lang="en-IN"/>
              <a:t>or </a:t>
            </a:r>
            <a:r>
              <a:rPr lang="en-IN" i="1"/>
              <a:t>midpoint </a:t>
            </a:r>
            <a:r>
              <a:rPr lang="en-IN"/>
              <a:t>method.</a:t>
            </a: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056" y="3886630"/>
            <a:ext cx="4105275" cy="2314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60DC36A-90F5-BF44-86E3-6B8A96B42328}"/>
              </a:ext>
            </a:extLst>
          </p:cNvPr>
          <p:cNvSpPr/>
          <p:nvPr/>
        </p:nvSpPr>
        <p:spPr>
          <a:xfrm>
            <a:off x="5345574" y="5307122"/>
            <a:ext cx="3350597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>
                <a:latin typeface="Consolas" panose="020B0609020204030204" pitchFamily="49" charset="0"/>
                <a:cs typeface="Consolas" panose="020B0609020204030204" pitchFamily="49" charset="0"/>
              </a:rPr>
              <a:t>def ode_rk4(f,x0,y0,h,n):</a:t>
            </a:r>
          </a:p>
          <a:p>
            <a:r>
              <a:rPr lang="en-IN">
                <a:latin typeface="Consolas" panose="020B0609020204030204" pitchFamily="49" charset="0"/>
                <a:cs typeface="Consolas" panose="020B0609020204030204" pitchFamily="49" charset="0"/>
              </a:rPr>
              <a:t>...</a:t>
            </a:r>
          </a:p>
          <a:p>
            <a:r>
              <a:rPr lang="en-IN">
                <a:latin typeface="Consolas" panose="020B0609020204030204" pitchFamily="49" charset="0"/>
                <a:cs typeface="Consolas" panose="020B0609020204030204" pitchFamily="49" charset="0"/>
              </a:rPr>
              <a:t>...</a:t>
            </a:r>
          </a:p>
          <a:p>
            <a:r>
              <a:rPr lang="en-IN"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IN" err="1">
                <a:latin typeface="Consolas" panose="020B0609020204030204" pitchFamily="49" charset="0"/>
                <a:cs typeface="Consolas" panose="020B0609020204030204" pitchFamily="49" charset="0"/>
              </a:rPr>
              <a:t>x,y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90D2F106-7E6D-DF45-8CA3-0E808C148A60}"/>
                  </a:ext>
                </a:extLst>
              </p:cNvPr>
              <p:cNvSpPr/>
              <p:nvPr/>
            </p:nvSpPr>
            <p:spPr>
              <a:xfrm>
                <a:off x="823913" y="1384070"/>
                <a:ext cx="2562496" cy="36933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90D2F106-7E6D-DF45-8CA3-0E808C148A6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913" y="1384070"/>
                <a:ext cx="2562496" cy="369332"/>
              </a:xfrm>
              <a:prstGeom prst="rect">
                <a:avLst/>
              </a:prstGeom>
              <a:blipFill>
                <a:blip r:embed="rId4"/>
                <a:stretch>
                  <a:fillRect b="-1311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24A84006-10E2-ED48-9F29-27E0E02006A4}"/>
              </a:ext>
            </a:extLst>
          </p:cNvPr>
          <p:cNvSpPr/>
          <p:nvPr/>
        </p:nvSpPr>
        <p:spPr>
          <a:xfrm>
            <a:off x="4362051" y="1384070"/>
            <a:ext cx="25878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/>
              <a:t>Euler method (first order)</a:t>
            </a: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362051" y="4055842"/>
            <a:ext cx="33838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i="1"/>
              <a:t>Fourth-order </a:t>
            </a:r>
            <a:r>
              <a:rPr lang="en-IN" i="1" err="1"/>
              <a:t>Runge-Kutta</a:t>
            </a:r>
            <a:r>
              <a:rPr lang="en-IN" i="1"/>
              <a:t> formula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85972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9" grpId="0" animBg="1"/>
      <p:bldP spid="10" grpId="0"/>
      <p:bldP spid="5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82" name="Rectangle 2">
            <a:extLst>
              <a:ext uri="{FF2B5EF4-FFF2-40B4-BE49-F238E27FC236}">
                <a16:creationId xmlns:a16="http://schemas.microsoft.com/office/drawing/2014/main" id="{4A8FE18B-E91A-04F7-51FE-03E003DEA0D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Data Modeling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3683" name="Rectangle 3">
                <a:extLst>
                  <a:ext uri="{FF2B5EF4-FFF2-40B4-BE49-F238E27FC236}">
                    <a16:creationId xmlns:a16="http://schemas.microsoft.com/office/drawing/2014/main" id="{3B8B4828-7359-B21D-9565-D9926FB87C63}"/>
                  </a:ext>
                </a:extLst>
              </p:cNvPr>
              <p:cNvSpPr>
                <a:spLocks noGrp="1" noChangeArrowheads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:r>
                  <a:rPr lang="en-US" altLang="en-US" sz="1800" i="1">
                    <a:latin typeface="+mn-lt"/>
                  </a:rPr>
                  <a:t>Given</a:t>
                </a:r>
                <a:r>
                  <a:rPr lang="en-US" altLang="en-US" sz="1800">
                    <a:latin typeface="+mn-lt"/>
                  </a:rPr>
                  <a:t>: data points and functional form; 		</a:t>
                </a:r>
                <a:r>
                  <a:rPr lang="en-US" altLang="en-US" sz="1800" i="1">
                    <a:latin typeface="+mn-lt"/>
                  </a:rPr>
                  <a:t>Find</a:t>
                </a:r>
                <a:r>
                  <a:rPr lang="en-US" altLang="en-US" sz="1800">
                    <a:latin typeface="+mn-lt"/>
                  </a:rPr>
                  <a:t>: constants in function</a:t>
                </a:r>
              </a:p>
              <a:p>
                <a:r>
                  <a:rPr lang="en-US" altLang="en-US" sz="1800" i="1">
                    <a:latin typeface="+mn-lt"/>
                  </a:rPr>
                  <a:t>Example</a:t>
                </a:r>
                <a:r>
                  <a:rPr lang="en-US" altLang="en-US" sz="1800">
                    <a:latin typeface="+mn-lt"/>
                  </a:rPr>
                  <a:t>: Given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IN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IN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IN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en-US" sz="1800">
                    <a:latin typeface="+mn-lt"/>
                  </a:rPr>
                  <a:t>), may form a straight line; 	</a:t>
                </a:r>
                <a:r>
                  <a:rPr lang="en-US" altLang="en-US" sz="1800" i="1">
                    <a:latin typeface="+mn-lt"/>
                  </a:rPr>
                  <a:t>Find</a:t>
                </a:r>
                <a:r>
                  <a:rPr lang="en-US" altLang="en-US" sz="1800">
                    <a:latin typeface="+mn-lt"/>
                  </a:rPr>
                  <a:t>: </a:t>
                </a:r>
                <a14:m>
                  <m:oMath xmlns:m="http://schemas.openxmlformats.org/officeDocument/2006/math">
                    <m:r>
                      <a:rPr lang="en-IN" sz="1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altLang="en-US" sz="1800">
                    <a:latin typeface="+mn-lt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altLang="en-US" sz="1800">
                    <a:latin typeface="+mn-lt"/>
                  </a:rPr>
                  <a:t> in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sz="1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IN" sz="1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IN" sz="1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altLang="en-US" sz="1800">
                  <a:latin typeface="+mn-lt"/>
                </a:endParaRPr>
              </a:p>
              <a:p>
                <a:endParaRPr lang="en-US" altLang="en-US" sz="1800">
                  <a:latin typeface="+mn-lt"/>
                </a:endParaRPr>
              </a:p>
              <a:p>
                <a:endParaRPr lang="en-US" altLang="en-US" sz="1800">
                  <a:latin typeface="+mn-lt"/>
                </a:endParaRPr>
              </a:p>
              <a:p>
                <a:endParaRPr lang="en-US" altLang="en-US" sz="1800">
                  <a:latin typeface="+mn-lt"/>
                </a:endParaRPr>
              </a:p>
              <a:p>
                <a:endParaRPr lang="en-US" altLang="en-US" sz="1800">
                  <a:latin typeface="+mn-lt"/>
                </a:endParaRPr>
              </a:p>
              <a:p>
                <a:endParaRPr lang="en-US" altLang="en-US" sz="1800">
                  <a:latin typeface="+mn-lt"/>
                </a:endParaRPr>
              </a:p>
              <a:p>
                <a:endParaRPr lang="en-US" altLang="en-US" sz="1800">
                  <a:latin typeface="+mn-lt"/>
                </a:endParaRPr>
              </a:p>
              <a:p>
                <a:endParaRPr lang="en-US" altLang="en-US" sz="1800">
                  <a:latin typeface="+mn-lt"/>
                </a:endParaRPr>
              </a:p>
              <a:p>
                <a:r>
                  <a:rPr lang="en-US" altLang="en-US" sz="1800" i="1">
                    <a:latin typeface="+mn-lt"/>
                  </a:rPr>
                  <a:t>Example</a:t>
                </a:r>
                <a:r>
                  <a:rPr lang="en-US" altLang="en-US" sz="1800">
                    <a:latin typeface="+mn-lt"/>
                  </a:rPr>
                  <a:t>: measure position of falling object, fit parabola</a:t>
                </a:r>
              </a:p>
              <a:p>
                <a:endParaRPr lang="en-US" altLang="en-US" sz="1800">
                  <a:latin typeface="+mn-lt"/>
                </a:endParaRPr>
              </a:p>
            </p:txBody>
          </p:sp>
        </mc:Choice>
        <mc:Fallback xmlns="">
          <p:sp>
            <p:nvSpPr>
              <p:cNvPr id="583683" name="Rectangle 3">
                <a:extLst>
                  <a:ext uri="{FF2B5EF4-FFF2-40B4-BE49-F238E27FC236}">
                    <a16:creationId xmlns:a16="http://schemas.microsoft.com/office/drawing/2014/main" id="{3B8B4828-7359-B21D-9565-D9926FB87C6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2"/>
                <a:stretch>
                  <a:fillRect l="-487" t="-70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A06A25A9-B8C4-4AD1-7970-EB14712C15D6}"/>
              </a:ext>
            </a:extLst>
          </p:cNvPr>
          <p:cNvGrpSpPr/>
          <p:nvPr/>
        </p:nvGrpSpPr>
        <p:grpSpPr>
          <a:xfrm>
            <a:off x="557265" y="1930382"/>
            <a:ext cx="8210144" cy="1813021"/>
            <a:chOff x="609600" y="4316230"/>
            <a:chExt cx="8210144" cy="1813021"/>
          </a:xfrm>
        </p:grpSpPr>
        <p:sp>
          <p:nvSpPr>
            <p:cNvPr id="583691" name="Line 11">
              <a:extLst>
                <a:ext uri="{FF2B5EF4-FFF2-40B4-BE49-F238E27FC236}">
                  <a16:creationId xmlns:a16="http://schemas.microsoft.com/office/drawing/2014/main" id="{2FA0EEBB-3EF1-9C65-27C2-898BAD20E42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09600" y="4662488"/>
              <a:ext cx="7772400" cy="1295400"/>
            </a:xfrm>
            <a:prstGeom prst="line">
              <a:avLst/>
            </a:prstGeom>
            <a:noFill/>
            <a:ln w="57150">
              <a:solidFill>
                <a:schemeClr val="accent2"/>
              </a:solidFill>
              <a:round/>
              <a:headEnd/>
              <a:tailEnd/>
            </a:ln>
            <a:effectLst>
              <a:outerShdw dist="12700" dir="5400000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583684" name="Oval 4">
              <a:extLst>
                <a:ext uri="{FF2B5EF4-FFF2-40B4-BE49-F238E27FC236}">
                  <a16:creationId xmlns:a16="http://schemas.microsoft.com/office/drawing/2014/main" id="{7C10B70B-54DC-6294-5E4A-0BF7FA6459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00200" y="5500688"/>
              <a:ext cx="152400" cy="152400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>
              <a:outerShdw dist="17961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583685" name="Oval 5">
              <a:extLst>
                <a:ext uri="{FF2B5EF4-FFF2-40B4-BE49-F238E27FC236}">
                  <a16:creationId xmlns:a16="http://schemas.microsoft.com/office/drawing/2014/main" id="{9E746F59-FB97-1D86-5884-89297C223F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14600" y="5729288"/>
              <a:ext cx="152400" cy="152400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>
              <a:outerShdw dist="17961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583686" name="Oval 6">
              <a:extLst>
                <a:ext uri="{FF2B5EF4-FFF2-40B4-BE49-F238E27FC236}">
                  <a16:creationId xmlns:a16="http://schemas.microsoft.com/office/drawing/2014/main" id="{9943BF3B-D4BA-9080-07B2-F859431633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57600" y="4814888"/>
              <a:ext cx="152400" cy="152400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>
              <a:outerShdw dist="17961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583687" name="Oval 7">
              <a:extLst>
                <a:ext uri="{FF2B5EF4-FFF2-40B4-BE49-F238E27FC236}">
                  <a16:creationId xmlns:a16="http://schemas.microsoft.com/office/drawing/2014/main" id="{5A5BC344-30CA-C46C-4D90-357AB88762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0600" y="5348288"/>
              <a:ext cx="152400" cy="152400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>
              <a:outerShdw dist="17961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583688" name="Oval 8">
              <a:extLst>
                <a:ext uri="{FF2B5EF4-FFF2-40B4-BE49-F238E27FC236}">
                  <a16:creationId xmlns:a16="http://schemas.microsoft.com/office/drawing/2014/main" id="{C6D60C71-4D69-A41B-A753-9150B12EDE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15000" y="5043488"/>
              <a:ext cx="152400" cy="152400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>
              <a:outerShdw dist="17961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583689" name="Oval 9">
              <a:extLst>
                <a:ext uri="{FF2B5EF4-FFF2-40B4-BE49-F238E27FC236}">
                  <a16:creationId xmlns:a16="http://schemas.microsoft.com/office/drawing/2014/main" id="{78A0E0D0-4DF8-5F46-6B5F-DD08C4DC3D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29400" y="4738688"/>
              <a:ext cx="152400" cy="152400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>
              <a:outerShdw dist="17961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583690" name="Oval 10">
              <a:extLst>
                <a:ext uri="{FF2B5EF4-FFF2-40B4-BE49-F238E27FC236}">
                  <a16:creationId xmlns:a16="http://schemas.microsoft.com/office/drawing/2014/main" id="{E8859580-0D1A-DCE1-67AC-11893EA511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67600" y="4967288"/>
              <a:ext cx="152400" cy="152400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>
              <a:outerShdw dist="17961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endParaRPr lang="en-IN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3692" name="Text Box 12">
                  <a:extLst>
                    <a:ext uri="{FF2B5EF4-FFF2-40B4-BE49-F238E27FC236}">
                      <a16:creationId xmlns:a16="http://schemas.microsoft.com/office/drawing/2014/main" id="{E2EA80EA-2A63-46AD-15D6-8AB147A12944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996950" y="5136345"/>
                  <a:ext cx="939681" cy="3693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>
                      <a:solidFill>
                        <a:schemeClr val="accent2">
                          <a:alpha val="50000"/>
                        </a:schemeClr>
                      </a:solidFill>
                    </a14:hiddenFill>
                  </a:ext>
                  <a:ext uri="{91240B29-F687-4F45-9708-019B960494DF}">
                    <a14:hiddenLine w="254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en-US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en-US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en-US" i="1" baseline="-25000" dirty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en-US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en-US" i="1" dirty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en-US" i="1" baseline="-25000" dirty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en-US" i="1" dirty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altLang="en-US"/>
                </a:p>
              </p:txBody>
            </p:sp>
          </mc:Choice>
          <mc:Fallback xmlns="">
            <p:sp>
              <p:nvSpPr>
                <p:cNvPr id="583692" name="Text Box 12">
                  <a:extLst>
                    <a:ext uri="{FF2B5EF4-FFF2-40B4-BE49-F238E27FC236}">
                      <a16:creationId xmlns:a16="http://schemas.microsoft.com/office/drawing/2014/main" id="{E2EA80EA-2A63-46AD-15D6-8AB147A1294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996950" y="5136345"/>
                  <a:ext cx="939681" cy="369332"/>
                </a:xfrm>
                <a:prstGeom prst="rect">
                  <a:avLst/>
                </a:prstGeom>
                <a:blipFill>
                  <a:blip r:embed="rId3"/>
                  <a:stretch>
                    <a:fillRect b="-13115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2">
                          <a:alpha val="50000"/>
                        </a:schemeClr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254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3693" name="Text Box 13">
                  <a:extLst>
                    <a:ext uri="{FF2B5EF4-FFF2-40B4-BE49-F238E27FC236}">
                      <a16:creationId xmlns:a16="http://schemas.microsoft.com/office/drawing/2014/main" id="{ACB256AD-86D6-651D-456E-97457F007972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590800" y="5759919"/>
                  <a:ext cx="939681" cy="3693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>
                      <a:solidFill>
                        <a:schemeClr val="accent2">
                          <a:alpha val="50000"/>
                        </a:schemeClr>
                      </a:solidFill>
                    </a14:hiddenFill>
                  </a:ext>
                  <a:ext uri="{91240B29-F687-4F45-9708-019B960494DF}">
                    <a14:hiddenLine w="254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en-US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en-US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en-US" i="1" baseline="-25000" dirty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en-US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en-US" i="1" dirty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en-US" i="1" baseline="-25000" dirty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en-US" i="1" dirty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altLang="en-US"/>
                </a:p>
              </p:txBody>
            </p:sp>
          </mc:Choice>
          <mc:Fallback xmlns="">
            <p:sp>
              <p:nvSpPr>
                <p:cNvPr id="583693" name="Text Box 13">
                  <a:extLst>
                    <a:ext uri="{FF2B5EF4-FFF2-40B4-BE49-F238E27FC236}">
                      <a16:creationId xmlns:a16="http://schemas.microsoft.com/office/drawing/2014/main" id="{ACB256AD-86D6-651D-456E-97457F00797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590800" y="5759919"/>
                  <a:ext cx="939681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13115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2">
                          <a:alpha val="50000"/>
                        </a:schemeClr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254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3694" name="Text Box 14">
                  <a:extLst>
                    <a:ext uri="{FF2B5EF4-FFF2-40B4-BE49-F238E27FC236}">
                      <a16:creationId xmlns:a16="http://schemas.microsoft.com/office/drawing/2014/main" id="{71E3D013-9892-007A-1B07-68A5D54FAC7E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754029" y="4500896"/>
                  <a:ext cx="939681" cy="3693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>
                      <a:solidFill>
                        <a:schemeClr val="accent2">
                          <a:alpha val="50000"/>
                        </a:schemeClr>
                      </a:solidFill>
                    </a14:hiddenFill>
                  </a:ext>
                  <a:ext uri="{91240B29-F687-4F45-9708-019B960494DF}">
                    <a14:hiddenLine w="254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en-US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en-US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en-US" i="1" baseline="-25000" dirty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altLang="en-US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en-US" i="1" dirty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en-US" i="1" baseline="-25000" dirty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altLang="en-US" i="1" dirty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altLang="en-US"/>
                </a:p>
              </p:txBody>
            </p:sp>
          </mc:Choice>
          <mc:Fallback xmlns="">
            <p:sp>
              <p:nvSpPr>
                <p:cNvPr id="583694" name="Text Box 14">
                  <a:extLst>
                    <a:ext uri="{FF2B5EF4-FFF2-40B4-BE49-F238E27FC236}">
                      <a16:creationId xmlns:a16="http://schemas.microsoft.com/office/drawing/2014/main" id="{71E3D013-9892-007A-1B07-68A5D54FAC7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754029" y="4500896"/>
                  <a:ext cx="939681" cy="369332"/>
                </a:xfrm>
                <a:prstGeom prst="rect">
                  <a:avLst/>
                </a:prstGeom>
                <a:blipFill>
                  <a:blip r:embed="rId5"/>
                  <a:stretch>
                    <a:fillRect b="-11475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2">
                          <a:alpha val="50000"/>
                        </a:schemeClr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254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3695" name="Text Box 15">
                  <a:extLst>
                    <a:ext uri="{FF2B5EF4-FFF2-40B4-BE49-F238E27FC236}">
                      <a16:creationId xmlns:a16="http://schemas.microsoft.com/office/drawing/2014/main" id="{055EF615-3AC7-E3BF-808C-1CC83CF3F7AC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695392" y="5513287"/>
                  <a:ext cx="939681" cy="3693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>
                      <a:solidFill>
                        <a:schemeClr val="accent2">
                          <a:alpha val="50000"/>
                        </a:schemeClr>
                      </a:solidFill>
                    </a14:hiddenFill>
                  </a:ext>
                  <a:ext uri="{91240B29-F687-4F45-9708-019B960494DF}">
                    <a14:hiddenLine w="254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en-US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en-US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en-US" i="1" baseline="-25000" dirty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altLang="en-US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en-US" i="1" dirty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en-US" i="1" baseline="-25000" dirty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altLang="en-US" i="1" dirty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altLang="en-US"/>
                </a:p>
              </p:txBody>
            </p:sp>
          </mc:Choice>
          <mc:Fallback xmlns="">
            <p:sp>
              <p:nvSpPr>
                <p:cNvPr id="583695" name="Text Box 15">
                  <a:extLst>
                    <a:ext uri="{FF2B5EF4-FFF2-40B4-BE49-F238E27FC236}">
                      <a16:creationId xmlns:a16="http://schemas.microsoft.com/office/drawing/2014/main" id="{055EF615-3AC7-E3BF-808C-1CC83CF3F7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695392" y="5513287"/>
                  <a:ext cx="939681" cy="369332"/>
                </a:xfrm>
                <a:prstGeom prst="rect">
                  <a:avLst/>
                </a:prstGeom>
                <a:blipFill>
                  <a:blip r:embed="rId6"/>
                  <a:stretch>
                    <a:fillRect b="-13115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2">
                          <a:alpha val="50000"/>
                        </a:schemeClr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254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3696" name="Text Box 16">
                  <a:extLst>
                    <a:ext uri="{FF2B5EF4-FFF2-40B4-BE49-F238E27FC236}">
                      <a16:creationId xmlns:a16="http://schemas.microsoft.com/office/drawing/2014/main" id="{90F05534-B463-17DC-E2BD-36304C4D268A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5362339" y="4635042"/>
                  <a:ext cx="939681" cy="3693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>
                      <a:solidFill>
                        <a:schemeClr val="accent2">
                          <a:alpha val="50000"/>
                        </a:schemeClr>
                      </a:solidFill>
                    </a14:hiddenFill>
                  </a:ext>
                  <a:ext uri="{91240B29-F687-4F45-9708-019B960494DF}">
                    <a14:hiddenLine w="254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en-US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en-US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en-US" i="1" baseline="-25000" dirty="0">
                            <a:latin typeface="Cambria Math" panose="02040503050406030204" pitchFamily="18" charset="0"/>
                          </a:rPr>
                          <m:t>5</m:t>
                        </m:r>
                        <m:r>
                          <a:rPr lang="en-US" altLang="en-US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en-US" i="1" dirty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en-US" i="1" baseline="-25000" dirty="0">
                            <a:latin typeface="Cambria Math" panose="02040503050406030204" pitchFamily="18" charset="0"/>
                          </a:rPr>
                          <m:t>5</m:t>
                        </m:r>
                        <m:r>
                          <a:rPr lang="en-US" altLang="en-US" i="1" dirty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altLang="en-US"/>
                </a:p>
              </p:txBody>
            </p:sp>
          </mc:Choice>
          <mc:Fallback xmlns="">
            <p:sp>
              <p:nvSpPr>
                <p:cNvPr id="583696" name="Text Box 16">
                  <a:extLst>
                    <a:ext uri="{FF2B5EF4-FFF2-40B4-BE49-F238E27FC236}">
                      <a16:creationId xmlns:a16="http://schemas.microsoft.com/office/drawing/2014/main" id="{90F05534-B463-17DC-E2BD-36304C4D26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5362339" y="4635042"/>
                  <a:ext cx="939681" cy="369332"/>
                </a:xfrm>
                <a:prstGeom prst="rect">
                  <a:avLst/>
                </a:prstGeom>
                <a:blipFill>
                  <a:blip r:embed="rId7"/>
                  <a:stretch>
                    <a:fillRect b="-11475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2">
                          <a:alpha val="50000"/>
                        </a:schemeClr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254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3697" name="Text Box 17">
                  <a:extLst>
                    <a:ext uri="{FF2B5EF4-FFF2-40B4-BE49-F238E27FC236}">
                      <a16:creationId xmlns:a16="http://schemas.microsoft.com/office/drawing/2014/main" id="{FD328E00-5490-0EE1-C33F-AE2DCE9C6303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6414969" y="4356017"/>
                  <a:ext cx="939681" cy="3693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>
                      <a:solidFill>
                        <a:schemeClr val="accent2">
                          <a:alpha val="50000"/>
                        </a:schemeClr>
                      </a:solidFill>
                    </a14:hiddenFill>
                  </a:ext>
                  <a:ext uri="{91240B29-F687-4F45-9708-019B960494DF}">
                    <a14:hiddenLine w="254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en-US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en-US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en-US" i="1" baseline="-25000" dirty="0">
                            <a:latin typeface="Cambria Math" panose="02040503050406030204" pitchFamily="18" charset="0"/>
                          </a:rPr>
                          <m:t>6</m:t>
                        </m:r>
                        <m:r>
                          <a:rPr lang="en-US" altLang="en-US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en-US" i="1" dirty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en-US" i="1" baseline="-25000" dirty="0">
                            <a:latin typeface="Cambria Math" panose="02040503050406030204" pitchFamily="18" charset="0"/>
                          </a:rPr>
                          <m:t>6</m:t>
                        </m:r>
                        <m:r>
                          <a:rPr lang="en-US" altLang="en-US" i="1" dirty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altLang="en-US"/>
                </a:p>
              </p:txBody>
            </p:sp>
          </mc:Choice>
          <mc:Fallback xmlns="">
            <p:sp>
              <p:nvSpPr>
                <p:cNvPr id="583697" name="Text Box 17">
                  <a:extLst>
                    <a:ext uri="{FF2B5EF4-FFF2-40B4-BE49-F238E27FC236}">
                      <a16:creationId xmlns:a16="http://schemas.microsoft.com/office/drawing/2014/main" id="{FD328E00-5490-0EE1-C33F-AE2DCE9C63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6414969" y="4356017"/>
                  <a:ext cx="939681" cy="369332"/>
                </a:xfrm>
                <a:prstGeom prst="rect">
                  <a:avLst/>
                </a:prstGeom>
                <a:blipFill>
                  <a:blip r:embed="rId8"/>
                  <a:stretch>
                    <a:fillRect b="-13115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2">
                          <a:alpha val="50000"/>
                        </a:schemeClr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254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3698" name="Text Box 18">
                  <a:extLst>
                    <a:ext uri="{FF2B5EF4-FFF2-40B4-BE49-F238E27FC236}">
                      <a16:creationId xmlns:a16="http://schemas.microsoft.com/office/drawing/2014/main" id="{66404D53-C4C4-A425-828A-81FEE6DA6332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7245350" y="5105198"/>
                  <a:ext cx="939681" cy="3693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>
                      <a:solidFill>
                        <a:schemeClr val="accent2">
                          <a:alpha val="50000"/>
                        </a:schemeClr>
                      </a:solidFill>
                    </a14:hiddenFill>
                  </a:ext>
                  <a:ext uri="{91240B29-F687-4F45-9708-019B960494DF}">
                    <a14:hiddenLine w="254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en-US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en-US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en-US" i="1" baseline="-25000" dirty="0">
                            <a:latin typeface="Cambria Math" panose="02040503050406030204" pitchFamily="18" charset="0"/>
                          </a:rPr>
                          <m:t>7</m:t>
                        </m:r>
                        <m:r>
                          <a:rPr lang="en-US" altLang="en-US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en-US" i="1" dirty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en-US" i="1" baseline="-25000" dirty="0">
                            <a:latin typeface="Cambria Math" panose="02040503050406030204" pitchFamily="18" charset="0"/>
                          </a:rPr>
                          <m:t>7</m:t>
                        </m:r>
                        <m:r>
                          <a:rPr lang="en-US" altLang="en-US" i="1" dirty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altLang="en-US"/>
                </a:p>
              </p:txBody>
            </p:sp>
          </mc:Choice>
          <mc:Fallback xmlns="">
            <p:sp>
              <p:nvSpPr>
                <p:cNvPr id="583698" name="Text Box 18">
                  <a:extLst>
                    <a:ext uri="{FF2B5EF4-FFF2-40B4-BE49-F238E27FC236}">
                      <a16:creationId xmlns:a16="http://schemas.microsoft.com/office/drawing/2014/main" id="{66404D53-C4C4-A425-828A-81FEE6DA633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7245350" y="5105198"/>
                  <a:ext cx="939681" cy="369332"/>
                </a:xfrm>
                <a:prstGeom prst="rect">
                  <a:avLst/>
                </a:prstGeom>
                <a:blipFill>
                  <a:blip r:embed="rId9"/>
                  <a:stretch>
                    <a:fillRect b="-13115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2">
                          <a:alpha val="50000"/>
                        </a:schemeClr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254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3699" name="Text Box 19">
                  <a:extLst>
                    <a:ext uri="{FF2B5EF4-FFF2-40B4-BE49-F238E27FC236}">
                      <a16:creationId xmlns:a16="http://schemas.microsoft.com/office/drawing/2014/main" id="{3373C7BE-ADD2-7107-6B2C-F652628F978C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7431222" y="4316230"/>
                  <a:ext cx="1388522" cy="3693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>
                      <a:solidFill>
                        <a:schemeClr val="accent2">
                          <a:alpha val="50000"/>
                        </a:schemeClr>
                      </a:solidFill>
                    </a14:hiddenFill>
                  </a:ext>
                  <a:ext uri="{91240B29-F687-4F45-9708-019B960494DF}">
                    <a14:hiddenLine w="254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en-US" i="1" dirty="0" smtClean="0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en-US" i="1" dirty="0" smtClean="0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  <m:t> =</m:t>
                        </m:r>
                        <m:r>
                          <a:rPr lang="en-US" altLang="en-US" i="1" dirty="0" err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  <m:t>𝑎𝑥</m:t>
                        </m:r>
                        <m:r>
                          <a:rPr lang="en-US" altLang="en-US" i="1" dirty="0" err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en-US" i="1" dirty="0" err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en-US" altLang="en-US">
                    <a:solidFill>
                      <a:srgbClr val="0000CC"/>
                    </a:solidFill>
                  </a:endParaRPr>
                </a:p>
              </p:txBody>
            </p:sp>
          </mc:Choice>
          <mc:Fallback xmlns="">
            <p:sp>
              <p:nvSpPr>
                <p:cNvPr id="583699" name="Text Box 19">
                  <a:extLst>
                    <a:ext uri="{FF2B5EF4-FFF2-40B4-BE49-F238E27FC236}">
                      <a16:creationId xmlns:a16="http://schemas.microsoft.com/office/drawing/2014/main" id="{3373C7BE-ADD2-7107-6B2C-F652628F978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7431222" y="4316230"/>
                  <a:ext cx="1388522" cy="369332"/>
                </a:xfrm>
                <a:prstGeom prst="rect">
                  <a:avLst/>
                </a:prstGeom>
                <a:blipFill>
                  <a:blip r:embed="rId10"/>
                  <a:stretch>
                    <a:fillRect b="-6667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2">
                          <a:alpha val="50000"/>
                        </a:schemeClr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254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45A97FE6-87FF-209B-A75F-FC98F7640794}"/>
              </a:ext>
            </a:extLst>
          </p:cNvPr>
          <p:cNvGrpSpPr/>
          <p:nvPr/>
        </p:nvGrpSpPr>
        <p:grpSpPr>
          <a:xfrm>
            <a:off x="2432310" y="4450285"/>
            <a:ext cx="5962838" cy="1992215"/>
            <a:chOff x="1396980" y="2719556"/>
            <a:chExt cx="6956193" cy="232410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 Box 14">
                  <a:extLst>
                    <a:ext uri="{FF2B5EF4-FFF2-40B4-BE49-F238E27FC236}">
                      <a16:creationId xmlns:a16="http://schemas.microsoft.com/office/drawing/2014/main" id="{F3C2DD4F-19AB-E90A-F8E4-6B5A616E7186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5684837" y="3432344"/>
                  <a:ext cx="1767122" cy="43085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>
                      <a:solidFill>
                        <a:schemeClr val="accent2">
                          <a:alpha val="50000"/>
                        </a:schemeClr>
                      </a:solidFill>
                    </a14:hiddenFill>
                  </a:ext>
                  <a:ext uri="{91240B29-F687-4F45-9708-019B960494DF}">
                    <a14:hiddenLine w="254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en-US" i="1" dirty="0" smtClean="0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en-US" i="1" dirty="0" smtClean="0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  <m:t> = –1/2 </m:t>
                        </m:r>
                        <m:r>
                          <a:rPr lang="en-US" altLang="en-US" i="1" dirty="0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  <m:t>𝑔𝑡</m:t>
                        </m:r>
                        <m:r>
                          <a:rPr lang="en-US" altLang="en-US" i="1" baseline="30000" dirty="0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en-US" altLang="en-US">
                    <a:solidFill>
                      <a:srgbClr val="0000CC"/>
                    </a:solidFill>
                  </a:endParaRPr>
                </a:p>
              </p:txBody>
            </p:sp>
          </mc:Choice>
          <mc:Fallback xmlns="">
            <p:sp>
              <p:nvSpPr>
                <p:cNvPr id="5" name="Text Box 14">
                  <a:extLst>
                    <a:ext uri="{FF2B5EF4-FFF2-40B4-BE49-F238E27FC236}">
                      <a16:creationId xmlns:a16="http://schemas.microsoft.com/office/drawing/2014/main" id="{F3C2DD4F-19AB-E90A-F8E4-6B5A616E71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5684837" y="3432344"/>
                  <a:ext cx="1767122" cy="430859"/>
                </a:xfrm>
                <a:prstGeom prst="rect">
                  <a:avLst/>
                </a:prstGeom>
                <a:blipFill>
                  <a:blip r:embed="rId11"/>
                  <a:stretch>
                    <a:fillRect b="-13115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2">
                          <a:alpha val="50000"/>
                        </a:schemeClr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254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Line 4">
              <a:extLst>
                <a:ext uri="{FF2B5EF4-FFF2-40B4-BE49-F238E27FC236}">
                  <a16:creationId xmlns:a16="http://schemas.microsoft.com/office/drawing/2014/main" id="{41353133-6C63-C124-52B7-F6B6205227E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00200" y="3138656"/>
              <a:ext cx="312420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stealth" w="med" len="lg"/>
            </a:ln>
            <a:effectLst>
              <a:outerShdw dist="17961" dir="2700000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7" name="Line 5">
              <a:extLst>
                <a:ext uri="{FF2B5EF4-FFF2-40B4-BE49-F238E27FC236}">
                  <a16:creationId xmlns:a16="http://schemas.microsoft.com/office/drawing/2014/main" id="{1FE6B37F-BD10-05FB-4C88-675910A3E9BA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 flipV="1">
              <a:off x="803133" y="3935725"/>
              <a:ext cx="2203737" cy="1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stealth" w="med" len="lg"/>
            </a:ln>
            <a:effectLst>
              <a:outerShdw dist="17961" dir="2700000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F9B5A2AF-70CD-E064-5086-3756CFCB9D6D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1905000" y="3138656"/>
              <a:ext cx="2286000" cy="1905000"/>
            </a:xfrm>
            <a:custGeom>
              <a:avLst/>
              <a:gdLst>
                <a:gd name="T0" fmla="*/ 0 w 1440"/>
                <a:gd name="T1" fmla="*/ 1200 h 1200"/>
                <a:gd name="T2" fmla="*/ 1440 w 1440"/>
                <a:gd name="T3" fmla="*/ 0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440" h="1200">
                  <a:moveTo>
                    <a:pt x="0" y="1200"/>
                  </a:moveTo>
                  <a:cubicBezTo>
                    <a:pt x="775" y="1199"/>
                    <a:pt x="1063" y="606"/>
                    <a:pt x="1440" y="0"/>
                  </a:cubicBezTo>
                </a:path>
              </a:pathLst>
            </a:custGeom>
            <a:noFill/>
            <a:ln w="25400" cap="flat" cmpd="sng">
              <a:solidFill>
                <a:schemeClr val="accent2"/>
              </a:solidFill>
              <a:prstDash val="solid"/>
              <a:round/>
              <a:headEnd/>
              <a:tailEnd/>
            </a:ln>
            <a:effectLst>
              <a:outerShdw dist="17961" dir="2700000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2">
                      <a:alpha val="50000"/>
                    </a:schemeClr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18504DF9-775B-0BCC-F20C-C7EDCA85BCEB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28800" y="3062456"/>
              <a:ext cx="152400" cy="152400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>
              <a:outerShdw dist="17961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FA033446-95A1-56B0-0ED3-9C85AD1E22B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254250" y="3138656"/>
              <a:ext cx="152400" cy="152400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>
              <a:outerShdw dist="17961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8C5E42E6-4048-60AF-210E-C8DB9633309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681288" y="3252956"/>
              <a:ext cx="152400" cy="152400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>
              <a:outerShdw dist="17961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1C29ADD-BC0A-4180-2524-F7488451E0E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108325" y="3595856"/>
              <a:ext cx="152400" cy="152400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>
              <a:outerShdw dist="17961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8C393324-3BD6-2BE3-DAA9-3638623BAA2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535363" y="4053056"/>
              <a:ext cx="152400" cy="152400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>
              <a:outerShdw dist="17961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EEEEB8A-5A48-68DC-0381-0CA83AC9A19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962400" y="4738856"/>
              <a:ext cx="152400" cy="152400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>
              <a:outerShdw dist="17961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5" name="Text Box 15">
              <a:extLst>
                <a:ext uri="{FF2B5EF4-FFF2-40B4-BE49-F238E27FC236}">
                  <a16:creationId xmlns:a16="http://schemas.microsoft.com/office/drawing/2014/main" id="{1B2143A8-616A-30A3-7F6B-9337A4E4895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5400000" flipV="1">
              <a:off x="1029890" y="3992712"/>
              <a:ext cx="1200946" cy="4667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2">
                      <a:alpha val="50000"/>
                    </a:schemeClr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2000"/>
                <a:t>position</a:t>
              </a:r>
            </a:p>
          </p:txBody>
        </p:sp>
        <p:sp>
          <p:nvSpPr>
            <p:cNvPr id="16" name="Text Box 16">
              <a:extLst>
                <a:ext uri="{FF2B5EF4-FFF2-40B4-BE49-F238E27FC236}">
                  <a16:creationId xmlns:a16="http://schemas.microsoft.com/office/drawing/2014/main" id="{127A4185-9E6E-18AE-A227-118CA3C52F1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47988" y="2719556"/>
              <a:ext cx="774574" cy="4667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2">
                      <a:alpha val="50000"/>
                    </a:schemeClr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2000"/>
                <a:t>time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 Box 17">
                  <a:extLst>
                    <a:ext uri="{FF2B5EF4-FFF2-40B4-BE49-F238E27FC236}">
                      <a16:creationId xmlns:a16="http://schemas.microsoft.com/office/drawing/2014/main" id="{B08C2E6D-C5D3-B1FD-0605-7924A4F73EC9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5684838" y="4091155"/>
                  <a:ext cx="2668335" cy="43085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>
                      <a:solidFill>
                        <a:schemeClr val="accent2">
                          <a:alpha val="50000"/>
                        </a:schemeClr>
                      </a:solidFill>
                    </a14:hiddenFill>
                  </a:ext>
                  <a:ext uri="{91240B29-F687-4F45-9708-019B960494DF}">
                    <a14:hiddenLine w="254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altLang="en-US">
                      <a:sym typeface="Symbol" panose="05050102010706020507" pitchFamily="18" charset="2"/>
                    </a:rPr>
                    <a:t>  </a:t>
                  </a:r>
                  <a:r>
                    <a:rPr lang="en-US" altLang="en-US"/>
                    <a:t>Estimate </a:t>
                  </a:r>
                  <a14:m>
                    <m:oMath xmlns:m="http://schemas.openxmlformats.org/officeDocument/2006/math">
                      <m:r>
                        <a:rPr lang="en-US" altLang="en-US" i="1" dirty="0" smtClean="0">
                          <a:latin typeface="Cambria Math" panose="02040503050406030204" pitchFamily="18" charset="0"/>
                        </a:rPr>
                        <m:t>𝑔</m:t>
                      </m:r>
                    </m:oMath>
                  </a14:m>
                  <a:r>
                    <a:rPr lang="en-US" altLang="en-US"/>
                    <a:t> from fit</a:t>
                  </a:r>
                </a:p>
              </p:txBody>
            </p:sp>
          </mc:Choice>
          <mc:Fallback xmlns="">
            <p:sp>
              <p:nvSpPr>
                <p:cNvPr id="17" name="Text Box 17">
                  <a:extLst>
                    <a:ext uri="{FF2B5EF4-FFF2-40B4-BE49-F238E27FC236}">
                      <a16:creationId xmlns:a16="http://schemas.microsoft.com/office/drawing/2014/main" id="{B08C2E6D-C5D3-B1FD-0605-7924A4F73EC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5684838" y="4091155"/>
                  <a:ext cx="2668335" cy="430859"/>
                </a:xfrm>
                <a:prstGeom prst="rect">
                  <a:avLst/>
                </a:prstGeom>
                <a:blipFill>
                  <a:blip r:embed="rId12"/>
                  <a:stretch>
                    <a:fillRect l="-2400" t="-13333" r="-1600" b="-26667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2">
                          <a:alpha val="50000"/>
                        </a:schemeClr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254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8" name="Table 2">
                <a:extLst>
                  <a:ext uri="{FF2B5EF4-FFF2-40B4-BE49-F238E27FC236}">
                    <a16:creationId xmlns:a16="http://schemas.microsoft.com/office/drawing/2014/main" id="{93D46B23-FBF6-95F3-A274-ACAAAF416D8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97117826"/>
                  </p:ext>
                </p:extLst>
              </p:nvPr>
            </p:nvGraphicFramePr>
            <p:xfrm>
              <a:off x="7687353" y="3345265"/>
              <a:ext cx="792000" cy="1775408"/>
            </p:xfrm>
            <a:graphic>
              <a:graphicData uri="http://schemas.openxmlformats.org/drawingml/2006/table">
                <a:tbl>
                  <a:tblPr bandRow="1">
                    <a:tableStyleId>{5C22544A-7EE6-4342-B048-85BDC9FD1C3A}</a:tableStyleId>
                  </a:tblPr>
                  <a:tblGrid>
                    <a:gridCol w="396000">
                      <a:extLst>
                        <a:ext uri="{9D8B030D-6E8A-4147-A177-3AD203B41FA5}">
                          <a16:colId xmlns:a16="http://schemas.microsoft.com/office/drawing/2014/main" val="3615372963"/>
                        </a:ext>
                      </a:extLst>
                    </a:gridCol>
                    <a:gridCol w="396000">
                      <a:extLst>
                        <a:ext uri="{9D8B030D-6E8A-4147-A177-3AD203B41FA5}">
                          <a16:colId xmlns:a16="http://schemas.microsoft.com/office/drawing/2014/main" val="4264202084"/>
                        </a:ext>
                      </a:extLst>
                    </a:gridCol>
                  </a:tblGrid>
                  <a:tr h="443852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N" sz="180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sz="18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N" sz="180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1047588"/>
                      </a:ext>
                    </a:extLst>
                  </a:tr>
                  <a:tr h="443852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N" sz="180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sz="18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N" sz="180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48180854"/>
                      </a:ext>
                    </a:extLst>
                  </a:tr>
                  <a:tr h="44385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⋮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⋮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79089604"/>
                      </a:ext>
                    </a:extLst>
                  </a:tr>
                  <a:tr h="443852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N" sz="180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sz="18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N" sz="180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6534553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8" name="Table 2">
                <a:extLst>
                  <a:ext uri="{FF2B5EF4-FFF2-40B4-BE49-F238E27FC236}">
                    <a16:creationId xmlns:a16="http://schemas.microsoft.com/office/drawing/2014/main" id="{93D46B23-FBF6-95F3-A274-ACAAAF416D8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97117826"/>
                  </p:ext>
                </p:extLst>
              </p:nvPr>
            </p:nvGraphicFramePr>
            <p:xfrm>
              <a:off x="7687353" y="3345265"/>
              <a:ext cx="792000" cy="1775408"/>
            </p:xfrm>
            <a:graphic>
              <a:graphicData uri="http://schemas.openxmlformats.org/drawingml/2006/table">
                <a:tbl>
                  <a:tblPr bandRow="1">
                    <a:tableStyleId>{5C22544A-7EE6-4342-B048-85BDC9FD1C3A}</a:tableStyleId>
                  </a:tblPr>
                  <a:tblGrid>
                    <a:gridCol w="396000">
                      <a:extLst>
                        <a:ext uri="{9D8B030D-6E8A-4147-A177-3AD203B41FA5}">
                          <a16:colId xmlns:a16="http://schemas.microsoft.com/office/drawing/2014/main" val="3615372963"/>
                        </a:ext>
                      </a:extLst>
                    </a:gridCol>
                    <a:gridCol w="396000">
                      <a:extLst>
                        <a:ext uri="{9D8B030D-6E8A-4147-A177-3AD203B41FA5}">
                          <a16:colId xmlns:a16="http://schemas.microsoft.com/office/drawing/2014/main" val="4264202084"/>
                        </a:ext>
                      </a:extLst>
                    </a:gridCol>
                  </a:tblGrid>
                  <a:tr h="44385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l="-1538" t="-1370" r="-104615" b="-3041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l="-101538" t="-1370" r="-4615" b="-30411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1047588"/>
                      </a:ext>
                    </a:extLst>
                  </a:tr>
                  <a:tr h="44385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l="-1538" t="-100000" r="-104615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l="-101538" t="-100000" r="-4615" b="-2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48180854"/>
                      </a:ext>
                    </a:extLst>
                  </a:tr>
                  <a:tr h="44385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⋮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⋮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79089604"/>
                      </a:ext>
                    </a:extLst>
                  </a:tr>
                  <a:tr h="44385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l="-1538" t="-302740" r="-104615" b="-274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l="-101538" t="-302740" r="-4615" b="-274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65345533"/>
                      </a:ext>
                    </a:extLst>
                  </a:tr>
                </a:tbl>
              </a:graphicData>
            </a:graphic>
          </p:graphicFrame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6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6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68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3683" grpId="0" uiExpand="1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754" name="Rectangle 2">
            <a:extLst>
              <a:ext uri="{FF2B5EF4-FFF2-40B4-BE49-F238E27FC236}">
                <a16:creationId xmlns:a16="http://schemas.microsoft.com/office/drawing/2014/main" id="{94258BB6-D055-9CD2-F9E4-39E4E66E9D7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Least Squares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6755" name="Rectangle 3">
                <a:extLst>
                  <a:ext uri="{FF2B5EF4-FFF2-40B4-BE49-F238E27FC236}">
                    <a16:creationId xmlns:a16="http://schemas.microsoft.com/office/drawing/2014/main" id="{72471298-2B4F-9F50-CB4D-4835B07E958E}"/>
                  </a:ext>
                </a:extLst>
              </p:cNvPr>
              <p:cNvSpPr>
                <a:spLocks noGrp="1" noChangeArrowheads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altLang="en-US" sz="1800" b="1">
                    <a:solidFill>
                      <a:schemeClr val="tx2"/>
                    </a:solidFill>
                    <a:latin typeface="+mn-lt"/>
                  </a:rPr>
                  <a:t>Minimize squares of differences between data and function</a:t>
                </a:r>
              </a:p>
              <a:p>
                <a:r>
                  <a:rPr lang="en-US" altLang="en-US" sz="1800" i="1">
                    <a:latin typeface="+mn-lt"/>
                  </a:rPr>
                  <a:t>Example</a:t>
                </a:r>
                <a:r>
                  <a:rPr lang="en-US" altLang="en-US" sz="1800">
                    <a:latin typeface="+mn-lt"/>
                  </a:rPr>
                  <a:t>: For fitting a line (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sz="1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IN" sz="1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IN" sz="1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altLang="en-US" sz="1800">
                    <a:latin typeface="+mn-lt"/>
                  </a:rPr>
                  <a:t>), minimize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1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en-IN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IN" sz="1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IN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IN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18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IN" sz="18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sz="18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IN" sz="18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I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d>
                                  <m:dPr>
                                    <m:ctrlPr>
                                      <a:rPr lang="en-IN" sz="18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IN" sz="18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sSub>
                                      <m:sSubPr>
                                        <m:ctrlPr>
                                          <a:rPr lang="en-IN" sz="18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IN" sz="18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IN" sz="18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IN" sz="18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IN" sz="18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lang="en-US" sz="18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en-US" sz="1800">
                    <a:latin typeface="+mn-lt"/>
                  </a:rPr>
                  <a:t>with respect to </a:t>
                </a:r>
                <a14:m>
                  <m:oMath xmlns:m="http://schemas.openxmlformats.org/officeDocument/2006/math">
                    <m:r>
                      <a:rPr lang="en-IN" sz="1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altLang="en-US" sz="1800">
                    <a:latin typeface="+mn-lt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altLang="en-US" sz="1800">
                  <a:latin typeface="+mn-lt"/>
                </a:endParaRPr>
              </a:p>
              <a:p>
                <a:r>
                  <a:rPr lang="en-IN" sz="1800" i="1">
                    <a:solidFill>
                      <a:srgbClr val="000000"/>
                    </a:solidFill>
                    <a:latin typeface="+mn-lt"/>
                  </a:rPr>
                  <a:t>Residue</a:t>
                </a:r>
                <a:r>
                  <a:rPr lang="en-IN" sz="1800">
                    <a:solidFill>
                      <a:srgbClr val="000000"/>
                    </a:solidFill>
                    <a:latin typeface="+mn-lt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IN" sz="1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IN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IN" sz="1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en-IN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sSub>
                          <m:sSubPr>
                            <m:ctrlPr>
                              <a:rPr lang="en-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IN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IN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</m:oMath>
                </a14:m>
                <a:endParaRPr lang="en-US" altLang="en-US" sz="1800"/>
              </a:p>
              <a:p>
                <a:r>
                  <a:rPr lang="en-US" altLang="en-US" sz="1800"/>
                  <a:t>Sum of squared residuals: </a:t>
                </a:r>
                <a14:m>
                  <m:oMath xmlns:m="http://schemas.openxmlformats.org/officeDocument/2006/math">
                    <m:r>
                      <a:rPr lang="en-US" sz="18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IN" sz="1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en-IN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≡</m:t>
                    </m:r>
                    <m:r>
                      <a:rPr lang="en-US" sz="1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altLang="en-US" sz="1800">
                    <a:latin typeface="+mn-lt"/>
                  </a:rPr>
                  <a:t>: </a:t>
                </a:r>
              </a:p>
              <a:p>
                <a:r>
                  <a:rPr lang="en-US" altLang="en-US" sz="1800">
                    <a:latin typeface="+mn-lt"/>
                  </a:rPr>
                  <a:t>Most general technique: take derivatives </a:t>
                </a:r>
                <a:r>
                  <a:rPr lang="en-US" altLang="en-US" sz="1800" err="1">
                    <a:latin typeface="+mn-lt"/>
                  </a:rPr>
                  <a:t>w.r.t.</a:t>
                </a:r>
                <a:r>
                  <a:rPr lang="en-US" altLang="en-US" sz="1800">
                    <a:latin typeface="+mn-lt"/>
                  </a:rPr>
                  <a:t> unknown variables, set equal to zero</a:t>
                </a:r>
              </a:p>
              <a:p>
                <a:pPr marL="57150" indent="0">
                  <a:buNone/>
                </a:pPr>
                <a:br>
                  <a:rPr lang="en-IN" sz="1800" i="1">
                    <a:solidFill>
                      <a:srgbClr val="000000"/>
                    </a:solidFill>
                    <a:latin typeface="+mn-lt"/>
                  </a:rPr>
                </a:br>
                <a:br>
                  <a:rPr lang="en-IN" sz="1800" i="1">
                    <a:solidFill>
                      <a:srgbClr val="000000"/>
                    </a:solidFill>
                    <a:latin typeface="+mn-lt"/>
                  </a:rPr>
                </a:br>
                <a:endParaRPr lang="en-US" altLang="en-US" sz="1800">
                  <a:latin typeface="+mn-lt"/>
                </a:endParaRPr>
              </a:p>
            </p:txBody>
          </p:sp>
        </mc:Choice>
        <mc:Fallback xmlns="">
          <p:sp>
            <p:nvSpPr>
              <p:cNvPr id="586755" name="Rectangle 3">
                <a:extLst>
                  <a:ext uri="{FF2B5EF4-FFF2-40B4-BE49-F238E27FC236}">
                    <a16:creationId xmlns:a16="http://schemas.microsoft.com/office/drawing/2014/main" id="{72471298-2B4F-9F50-CB4D-4835B07E958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3"/>
                <a:stretch>
                  <a:fillRect l="-626" t="-210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2">
                <a:extLst>
                  <a:ext uri="{FF2B5EF4-FFF2-40B4-BE49-F238E27FC236}">
                    <a16:creationId xmlns:a16="http://schemas.microsoft.com/office/drawing/2014/main" id="{8BABBD66-547C-D8E7-7021-C38F1DDD44E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48693799"/>
                  </p:ext>
                </p:extLst>
              </p:nvPr>
            </p:nvGraphicFramePr>
            <p:xfrm>
              <a:off x="6110479" y="1889690"/>
              <a:ext cx="1344680" cy="887704"/>
            </p:xfrm>
            <a:graphic>
              <a:graphicData uri="http://schemas.openxmlformats.org/drawingml/2006/table">
                <a:tbl>
                  <a:tblPr bandRow="1">
                    <a:tableStyleId>{5C22544A-7EE6-4342-B048-85BDC9FD1C3A}</a:tableStyleId>
                  </a:tblPr>
                  <a:tblGrid>
                    <a:gridCol w="336170">
                      <a:extLst>
                        <a:ext uri="{9D8B030D-6E8A-4147-A177-3AD203B41FA5}">
                          <a16:colId xmlns:a16="http://schemas.microsoft.com/office/drawing/2014/main" val="3615372963"/>
                        </a:ext>
                      </a:extLst>
                    </a:gridCol>
                    <a:gridCol w="336170">
                      <a:extLst>
                        <a:ext uri="{9D8B030D-6E8A-4147-A177-3AD203B41FA5}">
                          <a16:colId xmlns:a16="http://schemas.microsoft.com/office/drawing/2014/main" val="4264202084"/>
                        </a:ext>
                      </a:extLst>
                    </a:gridCol>
                    <a:gridCol w="336170">
                      <a:extLst>
                        <a:ext uri="{9D8B030D-6E8A-4147-A177-3AD203B41FA5}">
                          <a16:colId xmlns:a16="http://schemas.microsoft.com/office/drawing/2014/main" val="2614188388"/>
                        </a:ext>
                      </a:extLst>
                    </a:gridCol>
                    <a:gridCol w="336170">
                      <a:extLst>
                        <a:ext uri="{9D8B030D-6E8A-4147-A177-3AD203B41FA5}">
                          <a16:colId xmlns:a16="http://schemas.microsoft.com/office/drawing/2014/main" val="3774366644"/>
                        </a:ext>
                      </a:extLst>
                    </a:gridCol>
                  </a:tblGrid>
                  <a:tr h="443852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N" sz="180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sz="18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N" sz="180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sz="18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⋯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N" sz="180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sz="18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1047588"/>
                      </a:ext>
                    </a:extLst>
                  </a:tr>
                  <a:tr h="443852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N" sz="180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N" sz="180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⋯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N" sz="180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4818085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2">
                <a:extLst>
                  <a:ext uri="{FF2B5EF4-FFF2-40B4-BE49-F238E27FC236}">
                    <a16:creationId xmlns:a16="http://schemas.microsoft.com/office/drawing/2014/main" id="{8BABBD66-547C-D8E7-7021-C38F1DDD44E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48693799"/>
                  </p:ext>
                </p:extLst>
              </p:nvPr>
            </p:nvGraphicFramePr>
            <p:xfrm>
              <a:off x="6110479" y="1889690"/>
              <a:ext cx="1344680" cy="887704"/>
            </p:xfrm>
            <a:graphic>
              <a:graphicData uri="http://schemas.openxmlformats.org/drawingml/2006/table">
                <a:tbl>
                  <a:tblPr bandRow="1">
                    <a:tableStyleId>{5C22544A-7EE6-4342-B048-85BDC9FD1C3A}</a:tableStyleId>
                  </a:tblPr>
                  <a:tblGrid>
                    <a:gridCol w="336170">
                      <a:extLst>
                        <a:ext uri="{9D8B030D-6E8A-4147-A177-3AD203B41FA5}">
                          <a16:colId xmlns:a16="http://schemas.microsoft.com/office/drawing/2014/main" val="3615372963"/>
                        </a:ext>
                      </a:extLst>
                    </a:gridCol>
                    <a:gridCol w="336170">
                      <a:extLst>
                        <a:ext uri="{9D8B030D-6E8A-4147-A177-3AD203B41FA5}">
                          <a16:colId xmlns:a16="http://schemas.microsoft.com/office/drawing/2014/main" val="4264202084"/>
                        </a:ext>
                      </a:extLst>
                    </a:gridCol>
                    <a:gridCol w="336170">
                      <a:extLst>
                        <a:ext uri="{9D8B030D-6E8A-4147-A177-3AD203B41FA5}">
                          <a16:colId xmlns:a16="http://schemas.microsoft.com/office/drawing/2014/main" val="2614188388"/>
                        </a:ext>
                      </a:extLst>
                    </a:gridCol>
                    <a:gridCol w="336170">
                      <a:extLst>
                        <a:ext uri="{9D8B030D-6E8A-4147-A177-3AD203B41FA5}">
                          <a16:colId xmlns:a16="http://schemas.microsoft.com/office/drawing/2014/main" val="3774366644"/>
                        </a:ext>
                      </a:extLst>
                    </a:gridCol>
                  </a:tblGrid>
                  <a:tr h="44385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818" t="-9459" r="-307273" b="-1013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00000" t="-9459" r="-201786" b="-1013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⋯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303636" t="-9459" r="-5455" b="-1013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1047588"/>
                      </a:ext>
                    </a:extLst>
                  </a:tr>
                  <a:tr h="44385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818" t="-110959" r="-307273" b="-274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00000" t="-110959" r="-201786" b="-274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⋯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303636" t="-110959" r="-5455" b="-274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4818085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6A26778-A02D-128D-EFF4-9AD5B100F85A}"/>
                  </a:ext>
                </a:extLst>
              </p:cNvPr>
              <p:cNvSpPr txBox="1"/>
              <p:nvPr/>
            </p:nvSpPr>
            <p:spPr>
              <a:xfrm>
                <a:off x="298580" y="3172408"/>
                <a:ext cx="4627982" cy="7877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sz="18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𝜒</m:t>
                              </m:r>
                            </m:e>
                            <m:sup>
                              <m:r>
                                <a:rPr lang="en-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r>
                        <a:rPr lang="en-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  <m:sSub>
                            <m:sSubPr>
                              <m:ctrlPr>
                                <a:rPr lang="en-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sz="1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IN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IN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en-IN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IN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sSub>
                                    <m:sSubPr>
                                      <m:ctrlPr>
                                        <a:rPr lang="en-IN" sz="18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sz="18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IN" sz="18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IN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IN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d>
                            </m:e>
                          </m:d>
                        </m:e>
                      </m:nary>
                      <m:r>
                        <a:rPr lang="en-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6A26778-A02D-128D-EFF4-9AD5B100F8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580" y="3172408"/>
                <a:ext cx="4627982" cy="78771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F01E570-E70A-7B99-C8D1-CE3D0DD666E9}"/>
                  </a:ext>
                </a:extLst>
              </p:cNvPr>
              <p:cNvSpPr txBox="1"/>
              <p:nvPr/>
            </p:nvSpPr>
            <p:spPr>
              <a:xfrm>
                <a:off x="-133721" y="4711120"/>
                <a:ext cx="4627982" cy="7645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18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sz="1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1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  <m:r>
                        <a:rPr lang="en-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F01E570-E70A-7B99-C8D1-CE3D0DD666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33721" y="4711120"/>
                <a:ext cx="4627982" cy="76456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C745F54-F331-BABC-386C-FCC78DB1F877}"/>
                  </a:ext>
                </a:extLst>
              </p:cNvPr>
              <p:cNvSpPr txBox="1"/>
              <p:nvPr/>
            </p:nvSpPr>
            <p:spPr>
              <a:xfrm>
                <a:off x="4793298" y="3161105"/>
                <a:ext cx="4627982" cy="7877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sz="18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𝜒</m:t>
                              </m:r>
                            </m:e>
                            <m:sup>
                              <m:r>
                                <a:rPr lang="en-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en-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1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IN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IN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en-IN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IN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sSub>
                                    <m:sSubPr>
                                      <m:ctrlPr>
                                        <a:rPr lang="en-IN" sz="18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sz="18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IN" sz="18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IN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IN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d>
                            </m:e>
                          </m:d>
                        </m:e>
                      </m:nary>
                      <m:r>
                        <a:rPr lang="en-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C745F54-F331-BABC-386C-FCC78DB1F8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3298" y="3161105"/>
                <a:ext cx="4627982" cy="78771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6B31A95-8F27-375C-95C1-72633196367C}"/>
                  </a:ext>
                </a:extLst>
              </p:cNvPr>
              <p:cNvSpPr txBox="1"/>
              <p:nvPr/>
            </p:nvSpPr>
            <p:spPr>
              <a:xfrm>
                <a:off x="4468828" y="4711120"/>
                <a:ext cx="4627982" cy="7645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18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1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sz="1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nary>
                      <m:r>
                        <a:rPr lang="en-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6B31A95-8F27-375C-95C1-7263319636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8828" y="4711120"/>
                <a:ext cx="4627982" cy="76456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844C080-4FDC-F8B7-5B6C-529017FC7C3E}"/>
                  </a:ext>
                </a:extLst>
              </p:cNvPr>
              <p:cNvSpPr txBox="1"/>
              <p:nvPr/>
            </p:nvSpPr>
            <p:spPr>
              <a:xfrm>
                <a:off x="-66680" y="3895426"/>
                <a:ext cx="4711958" cy="7645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IN" sz="18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I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I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I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en-I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sSubSup>
                                <m:sSubSupPr>
                                  <m:ctrlPr>
                                    <a:rPr lang="en-US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IN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IN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I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I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sSub>
                                <m:sSubPr>
                                  <m:ctrlPr>
                                    <a:rPr lang="en-IN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IN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en-US" sz="1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844C080-4FDC-F8B7-5B6C-529017FC7C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66680" y="3895426"/>
                <a:ext cx="4711958" cy="76456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9F97BB4-25F4-0B14-0DFA-3752572F5D2C}"/>
                  </a:ext>
                </a:extLst>
              </p:cNvPr>
              <p:cNvSpPr txBox="1"/>
              <p:nvPr/>
            </p:nvSpPr>
            <p:spPr>
              <a:xfrm>
                <a:off x="4494261" y="3927775"/>
                <a:ext cx="4711958" cy="7645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IN" sz="18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I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I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I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en-I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I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I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</m:e>
                      </m:nary>
                      <m:r>
                        <a:rPr lang="en-US" sz="1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9F97BB4-25F4-0B14-0DFA-3752572F5D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4261" y="3927775"/>
                <a:ext cx="4711958" cy="76456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084D37F-EBC6-F675-4761-EBF57A7F5FFE}"/>
                  </a:ext>
                </a:extLst>
              </p:cNvPr>
              <p:cNvSpPr txBox="1"/>
              <p:nvPr/>
            </p:nvSpPr>
            <p:spPr>
              <a:xfrm>
                <a:off x="1633642" y="5648367"/>
                <a:ext cx="658584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/>
                  <a:t>These two equations shall be solved simultaneously to get </a:t>
                </a:r>
                <a14:m>
                  <m:oMath xmlns:m="http://schemas.openxmlformats.org/officeDocument/2006/math">
                    <m:r>
                      <a:rPr lang="en-IN" sz="18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altLang="en-US" sz="1800">
                    <a:latin typeface="+mn-lt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altLang="en-US" sz="1800">
                  <a:latin typeface="+mn-lt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084D37F-EBC6-F675-4761-EBF57A7F5F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3642" y="5648367"/>
                <a:ext cx="6585840" cy="369332"/>
              </a:xfrm>
              <a:prstGeom prst="rect">
                <a:avLst/>
              </a:prstGeom>
              <a:blipFill>
                <a:blip r:embed="rId11"/>
                <a:stretch>
                  <a:fillRect l="-833" t="-10000" b="-2666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7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7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7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7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7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7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6755" grpId="0" uiExpand="1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337BE8-0651-6438-0966-0268E4E5A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Straight line fit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AE02FFE4-39B7-D421-C1B9-F5A65F90442E}"/>
                  </a:ext>
                </a:extLst>
              </p:cNvPr>
              <p:cNvSpPr txBox="1">
                <a:spLocks noGrp="1"/>
              </p:cNvSpPr>
              <p:nvPr>
                <p:ph sz="half" idx="2"/>
              </p:nvPr>
            </p:nvSpPr>
            <p:spPr>
              <a:xfrm>
                <a:off x="180655" y="1183315"/>
                <a:ext cx="2963762" cy="4953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spcBef>
                    <a:spcPts val="0"/>
                  </a:spcBef>
                  <a:spcAft>
                    <a:spcPts val="20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18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nary>
                        <m:naryPr>
                          <m:chr m:val="∑"/>
                          <m:ctrlPr>
                            <a:rPr lang="en-US" sz="1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1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nary>
                        <m:naryPr>
                          <m:chr m:val="∑"/>
                          <m:ctrlPr>
                            <a:rPr lang="en-US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sz="1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nary>
                      <m:r>
                        <a:rPr lang="en-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1800">
                  <a:solidFill>
                    <a:srgbClr val="000000"/>
                  </a:solidFill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20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18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nary>
                        <m:naryPr>
                          <m:chr m:val="∑"/>
                          <m:ctrlPr>
                            <a:rPr lang="en-US" sz="1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1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𝑏𝑛</m:t>
                      </m:r>
                      <m:r>
                        <a:rPr lang="en-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1800"/>
              </a:p>
              <a:p>
                <a:pPr marL="0" indent="0">
                  <a:spcBef>
                    <a:spcPts val="0"/>
                  </a:spcBef>
                  <a:spcAft>
                    <a:spcPts val="20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𝑏𝑛</m:t>
                      </m:r>
                      <m:r>
                        <a:rPr lang="en-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sz="1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nary>
                        <m:naryPr>
                          <m:chr m:val="∑"/>
                          <m:ctrlPr>
                            <a:rPr lang="en-US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1800"/>
              </a:p>
              <a:p>
                <a:pPr marL="0" indent="0">
                  <a:spcBef>
                    <a:spcPts val="0"/>
                  </a:spcBef>
                  <a:spcAft>
                    <a:spcPts val="20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18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IN" sz="18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18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sz="1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f>
                        <m:fPr>
                          <m:ctrlPr>
                            <a:rPr lang="en-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1800"/>
              </a:p>
              <a:p>
                <a:pPr marL="0" indent="0">
                  <a:spcBef>
                    <a:spcPts val="0"/>
                  </a:spcBef>
                  <a:spcAft>
                    <a:spcPts val="20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18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IN" sz="18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sz="1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sz="1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acc>
                        <m:accPr>
                          <m:chr m:val="̅"/>
                          <m:ctrlPr>
                            <a:rPr lang="en-US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lang="en-US" sz="1800">
                  <a:solidFill>
                    <a:srgbClr val="000000"/>
                  </a:solidFill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2000"/>
                  </a:spcAft>
                  <a:buNone/>
                </a:pPr>
                <a:r>
                  <a:rPr lang="en-US" sz="1800" i="1"/>
                  <a:t>Note</a:t>
                </a:r>
                <a:r>
                  <a:rPr lang="en-US" sz="1800"/>
                  <a:t>:</a:t>
                </a:r>
                <a14:m>
                  <m:oMath xmlns:m="http://schemas.openxmlformats.org/officeDocument/2006/math">
                    <m:r>
                      <a:rPr lang="en-US" sz="18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IN" sz="1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=0</m:t>
                    </m:r>
                    <m:r>
                      <a:rPr lang="en-US" sz="1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  <m:r>
                      <a:rPr lang="en-IN" sz="1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IN" sz="1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endParaRPr lang="en-US" sz="180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AE02FFE4-39B7-D421-C1B9-F5A65F90442E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180655" y="1183315"/>
                <a:ext cx="2963762" cy="4953664"/>
              </a:xfrm>
              <a:prstGeom prst="rect">
                <a:avLst/>
              </a:prstGeom>
              <a:blipFill>
                <a:blip r:embed="rId2"/>
                <a:stretch>
                  <a:fillRect l="-1852" b="-98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4">
                <a:extLst>
                  <a:ext uri="{FF2B5EF4-FFF2-40B4-BE49-F238E27FC236}">
                    <a16:creationId xmlns:a16="http://schemas.microsoft.com/office/drawing/2014/main" id="{A353D0D6-826D-E799-261B-5C3C848DC22C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3601617" y="1183315"/>
                <a:ext cx="5178490" cy="52699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spAutoFit/>
              </a:bodyPr>
              <a:lstStyle>
                <a:lvl1pPr marL="342900" indent="-3429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•"/>
                  <a:defRPr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742950" indent="-28575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•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20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18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nary>
                        <m:naryPr>
                          <m:chr m:val="∑"/>
                          <m:ctrlPr>
                            <a:rPr lang="en-US" sz="18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8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8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1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8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8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1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  <m:r>
                        <a:rPr lang="en-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nary>
                        <m:naryPr>
                          <m:chr m:val="∑"/>
                          <m:ctrlPr>
                            <a:rPr lang="en-US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1800">
                  <a:solidFill>
                    <a:srgbClr val="000000"/>
                  </a:solidFill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20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nary>
                        <m:naryPr>
                          <m:chr m:val="∑"/>
                          <m:ctrlPr>
                            <a:rPr lang="en-US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  <m:r>
                        <a:rPr lang="en-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f>
                            <m:fPr>
                              <m:ctrlPr>
                                <a:rPr lang="en-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  <m:nary>
                        <m:naryPr>
                          <m:chr m:val="∑"/>
                          <m:ctrlPr>
                            <a:rPr lang="en-US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1800"/>
              </a:p>
              <a:p>
                <a:pPr marL="0" indent="0">
                  <a:spcBef>
                    <a:spcPts val="0"/>
                  </a:spcBef>
                  <a:spcAft>
                    <a:spcPts val="20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18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nary>
                        <m:naryPr>
                          <m:chr m:val="∑"/>
                          <m:ctrlPr>
                            <a:rPr lang="en-US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  <m:r>
                        <a:rPr lang="en-US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f>
                        <m:fPr>
                          <m:ctrlPr>
                            <a:rPr lang="en-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sSup>
                        <m:sSupPr>
                          <m:ctrlPr>
                            <a:rPr lang="en-US" sz="1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ctrlP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sz="18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8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</m:d>
                        </m:e>
                        <m:sup>
                          <m:r>
                            <a:rPr lang="en-US" sz="1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nary>
                        <m:naryPr>
                          <m:chr m:val="∑"/>
                          <m:ctrlPr>
                            <a:rPr lang="en-US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1800"/>
              </a:p>
              <a:p>
                <a:pPr marL="0" indent="0">
                  <a:spcBef>
                    <a:spcPts val="0"/>
                  </a:spcBef>
                  <a:spcAft>
                    <a:spcPts val="20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nary>
                            <m:naryPr>
                              <m:chr m:val="∑"/>
                              <m:ctrlPr>
                                <a:rPr lang="en-US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nary>
                          <m:r>
                            <a:rPr lang="en-US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ctrlPr>
                                        <a:rPr lang="en-US" sz="18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n-US" sz="18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18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en-US" sz="18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nary>
                                </m:e>
                              </m:d>
                            </m:e>
                            <m:sup>
                              <m:r>
                                <a:rPr lang="en-US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nary>
                        <m:naryPr>
                          <m:chr m:val="∑"/>
                          <m:ctrlPr>
                            <a:rPr lang="en-US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nary>
                        <m:naryPr>
                          <m:chr m:val="∑"/>
                          <m:ctrlPr>
                            <a:rPr lang="en-US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1800"/>
              </a:p>
              <a:p>
                <a:pPr marL="0" indent="0">
                  <a:spcBef>
                    <a:spcPts val="0"/>
                  </a:spcBef>
                  <a:spcAft>
                    <a:spcPts val="20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nary>
                            <m:naryPr>
                              <m:chr m:val="∑"/>
                              <m:ctrlPr>
                                <a:rPr lang="en-US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nary>
                            <m:naryPr>
                              <m:chr m:val="∑"/>
                              <m:ctrlPr>
                                <a:rPr lang="en-US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  <m:nary>
                            <m:naryPr>
                              <m:chr m:val="∑"/>
                              <m:ctrlPr>
                                <a:rPr lang="en-US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r>
                            <a:rPr lang="en-US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nary>
                            <m:naryPr>
                              <m:chr m:val="∑"/>
                              <m:ctrlPr>
                                <a:rPr lang="en-US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nary>
                          <m:r>
                            <a:rPr lang="en-US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ctrlPr>
                                        <a:rPr lang="en-US" sz="18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n-US" sz="18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18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en-US" sz="18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nary>
                                </m:e>
                              </m:d>
                            </m:e>
                            <m:sup>
                              <m:r>
                                <a:rPr lang="en-US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1800"/>
              </a:p>
            </p:txBody>
          </p:sp>
        </mc:Choice>
        <mc:Fallback xmlns="">
          <p:sp>
            <p:nvSpPr>
              <p:cNvPr id="6" name="Content Placeholder 4">
                <a:extLst>
                  <a:ext uri="{FF2B5EF4-FFF2-40B4-BE49-F238E27FC236}">
                    <a16:creationId xmlns:a16="http://schemas.microsoft.com/office/drawing/2014/main" id="{A353D0D6-826D-E799-261B-5C3C848DC2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601617" y="1183315"/>
                <a:ext cx="5178490" cy="526990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8950674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9CFF5D-0CAC-071C-6D68-CE59B2BB9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code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1DCD603-BEE0-20C6-C76F-895418C254D0}"/>
                  </a:ext>
                </a:extLst>
              </p:cNvPr>
              <p:cNvSpPr txBox="1"/>
              <p:nvPr/>
            </p:nvSpPr>
            <p:spPr>
              <a:xfrm>
                <a:off x="180654" y="1082364"/>
                <a:ext cx="4627982" cy="7837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nary>
                            <m:naryPr>
                              <m:chr m:val="∑"/>
                              <m:ctrlPr>
                                <a:rPr lang="en-US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nary>
                            <m:naryPr>
                              <m:chr m:val="∑"/>
                              <m:ctrlPr>
                                <a:rPr lang="en-US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  <m:nary>
                            <m:naryPr>
                              <m:chr m:val="∑"/>
                              <m:ctrlPr>
                                <a:rPr lang="en-US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r>
                            <a:rPr lang="en-US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nary>
                            <m:naryPr>
                              <m:chr m:val="∑"/>
                              <m:ctrlPr>
                                <a:rPr lang="en-US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nary>
                          <m:r>
                            <a:rPr lang="en-US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ctrlPr>
                                        <a:rPr lang="en-US" sz="18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n-US" sz="18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18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en-US" sz="18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nary>
                                </m:e>
                              </m:d>
                            </m:e>
                            <m:sup>
                              <m:r>
                                <a:rPr lang="en-US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1DCD603-BEE0-20C6-C76F-895418C254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654" y="1082364"/>
                <a:ext cx="4627982" cy="78374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9DAC89A-2241-F311-10AD-EBD57A0707C3}"/>
                  </a:ext>
                </a:extLst>
              </p:cNvPr>
              <p:cNvSpPr txBox="1"/>
              <p:nvPr/>
            </p:nvSpPr>
            <p:spPr>
              <a:xfrm>
                <a:off x="3241096" y="1030991"/>
                <a:ext cx="4627982" cy="11050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spcBef>
                    <a:spcPts val="0"/>
                  </a:spcBef>
                  <a:spcAft>
                    <a:spcPts val="20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18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IN" sz="18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18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sz="1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f>
                        <m:fPr>
                          <m:ctrlPr>
                            <a:rPr lang="en-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180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9DAC89A-2241-F311-10AD-EBD57A0707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1096" y="1030991"/>
                <a:ext cx="4627982" cy="110504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5589402E-36AB-6332-3A8B-36ADE7ECEF4F}"/>
              </a:ext>
            </a:extLst>
          </p:cNvPr>
          <p:cNvSpPr txBox="1"/>
          <p:nvPr/>
        </p:nvSpPr>
        <p:spPr>
          <a:xfrm>
            <a:off x="102636" y="1908147"/>
            <a:ext cx="9601200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AF00DB"/>
                </a:solidFill>
                <a:latin typeface="Consolas" panose="020B0609020204030204" pitchFamily="49" charset="0"/>
              </a:rPr>
              <a:t>import</a:t>
            </a:r>
            <a:r>
              <a:rPr lang="en-US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err="1">
                <a:solidFill>
                  <a:srgbClr val="3B3B3B"/>
                </a:solidFill>
                <a:latin typeface="Consolas" panose="020B0609020204030204" pitchFamily="49" charset="0"/>
              </a:rPr>
              <a:t>numpy</a:t>
            </a:r>
            <a:r>
              <a:rPr lang="en-US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>
                <a:solidFill>
                  <a:srgbClr val="AF00DB"/>
                </a:solidFill>
                <a:latin typeface="Consolas" panose="020B0609020204030204" pitchFamily="49" charset="0"/>
              </a:rPr>
              <a:t>as</a:t>
            </a:r>
            <a:r>
              <a:rPr lang="en-US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>
                <a:solidFill>
                  <a:srgbClr val="267F99"/>
                </a:solidFill>
                <a:latin typeface="Consolas" panose="020B0609020204030204" pitchFamily="49" charset="0"/>
              </a:rPr>
              <a:t>np</a:t>
            </a:r>
            <a:endParaRPr lang="en-US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>
                <a:solidFill>
                  <a:srgbClr val="AF00DB"/>
                </a:solidFill>
                <a:latin typeface="Consolas" panose="020B0609020204030204" pitchFamily="49" charset="0"/>
              </a:rPr>
              <a:t>import</a:t>
            </a:r>
            <a:r>
              <a:rPr lang="en-US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err="1">
                <a:solidFill>
                  <a:srgbClr val="267F99"/>
                </a:solidFill>
                <a:latin typeface="Consolas" panose="020B0609020204030204" pitchFamily="49" charset="0"/>
              </a:rPr>
              <a:t>matplotlib</a:t>
            </a:r>
            <a:r>
              <a:rPr lang="en-US" err="1">
                <a:solidFill>
                  <a:srgbClr val="3B3B3B"/>
                </a:solidFill>
                <a:latin typeface="Consolas" panose="020B0609020204030204" pitchFamily="49" charset="0"/>
              </a:rPr>
              <a:t>.</a:t>
            </a:r>
            <a:r>
              <a:rPr lang="en-US" err="1">
                <a:solidFill>
                  <a:srgbClr val="267F99"/>
                </a:solidFill>
                <a:latin typeface="Consolas" panose="020B0609020204030204" pitchFamily="49" charset="0"/>
              </a:rPr>
              <a:t>pyplot</a:t>
            </a:r>
            <a:r>
              <a:rPr lang="en-US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>
                <a:solidFill>
                  <a:srgbClr val="AF00DB"/>
                </a:solidFill>
                <a:latin typeface="Consolas" panose="020B0609020204030204" pitchFamily="49" charset="0"/>
              </a:rPr>
              <a:t>as</a:t>
            </a:r>
            <a:r>
              <a:rPr lang="en-US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err="1">
                <a:solidFill>
                  <a:srgbClr val="267F99"/>
                </a:solidFill>
                <a:latin typeface="Consolas" panose="020B0609020204030204" pitchFamily="49" charset="0"/>
              </a:rPr>
              <a:t>plt</a:t>
            </a:r>
            <a:endParaRPr lang="en-US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br>
              <a:rPr lang="en-US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en-US">
                <a:solidFill>
                  <a:srgbClr val="0000FF"/>
                </a:solidFill>
                <a:latin typeface="Consolas" panose="020B0609020204030204" pitchFamily="49" charset="0"/>
              </a:rPr>
              <a:t>def</a:t>
            </a:r>
            <a:r>
              <a:rPr lang="en-US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err="1">
                <a:solidFill>
                  <a:srgbClr val="795E26"/>
                </a:solidFill>
                <a:latin typeface="Consolas" panose="020B0609020204030204" pitchFamily="49" charset="0"/>
              </a:rPr>
              <a:t>LSFit_line</a:t>
            </a:r>
            <a:r>
              <a:rPr lang="en-US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en-US" err="1">
                <a:solidFill>
                  <a:srgbClr val="001080"/>
                </a:solidFill>
                <a:latin typeface="Consolas" panose="020B0609020204030204" pitchFamily="49" charset="0"/>
              </a:rPr>
              <a:t>x</a:t>
            </a:r>
            <a:r>
              <a:rPr lang="en-US" err="1">
                <a:solidFill>
                  <a:srgbClr val="3B3B3B"/>
                </a:solidFill>
                <a:latin typeface="Consolas" panose="020B0609020204030204" pitchFamily="49" charset="0"/>
              </a:rPr>
              <a:t>,</a:t>
            </a:r>
            <a:r>
              <a:rPr lang="en-US" err="1">
                <a:solidFill>
                  <a:srgbClr val="001080"/>
                </a:solidFill>
                <a:latin typeface="Consolas" panose="020B0609020204030204" pitchFamily="49" charset="0"/>
              </a:rPr>
              <a:t>y</a:t>
            </a:r>
            <a:r>
              <a:rPr lang="en-US">
                <a:solidFill>
                  <a:srgbClr val="3B3B3B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US">
                <a:solidFill>
                  <a:srgbClr val="3B3B3B"/>
                </a:solidFill>
                <a:latin typeface="Consolas" panose="020B0609020204030204" pitchFamily="49" charset="0"/>
              </a:rPr>
              <a:t>  n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err="1">
                <a:solidFill>
                  <a:srgbClr val="795E26"/>
                </a:solidFill>
                <a:latin typeface="Consolas" panose="020B0609020204030204" pitchFamily="49" charset="0"/>
              </a:rPr>
              <a:t>len</a:t>
            </a:r>
            <a:r>
              <a:rPr lang="en-US">
                <a:solidFill>
                  <a:srgbClr val="3B3B3B"/>
                </a:solidFill>
                <a:latin typeface="Consolas" panose="020B0609020204030204" pitchFamily="49" charset="0"/>
              </a:rPr>
              <a:t>(x)</a:t>
            </a:r>
          </a:p>
          <a:p>
            <a:r>
              <a:rPr lang="en-US">
                <a:solidFill>
                  <a:srgbClr val="3B3B3B"/>
                </a:solidFill>
                <a:latin typeface="Consolas" panose="020B0609020204030204" pitchFamily="49" charset="0"/>
              </a:rPr>
              <a:t>  a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>
                <a:solidFill>
                  <a:srgbClr val="3B3B3B"/>
                </a:solidFill>
                <a:latin typeface="Consolas" panose="020B0609020204030204" pitchFamily="49" charset="0"/>
              </a:rPr>
              <a:t>(n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*</a:t>
            </a:r>
            <a:r>
              <a:rPr lang="en-US">
                <a:solidFill>
                  <a:srgbClr val="795E26"/>
                </a:solidFill>
                <a:latin typeface="Consolas" panose="020B0609020204030204" pitchFamily="49" charset="0"/>
              </a:rPr>
              <a:t>sum</a:t>
            </a:r>
            <a:r>
              <a:rPr lang="en-US">
                <a:solidFill>
                  <a:srgbClr val="3B3B3B"/>
                </a:solidFill>
                <a:latin typeface="Consolas" panose="020B0609020204030204" pitchFamily="49" charset="0"/>
              </a:rPr>
              <a:t>(x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*</a:t>
            </a:r>
            <a:r>
              <a:rPr lang="en-US">
                <a:solidFill>
                  <a:srgbClr val="3B3B3B"/>
                </a:solidFill>
                <a:latin typeface="Consolas" panose="020B0609020204030204" pitchFamily="49" charset="0"/>
              </a:rPr>
              <a:t>y)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-</a:t>
            </a:r>
            <a:r>
              <a:rPr lang="en-US">
                <a:solidFill>
                  <a:srgbClr val="795E26"/>
                </a:solidFill>
                <a:latin typeface="Consolas" panose="020B0609020204030204" pitchFamily="49" charset="0"/>
              </a:rPr>
              <a:t>sum</a:t>
            </a:r>
            <a:r>
              <a:rPr lang="en-US">
                <a:solidFill>
                  <a:srgbClr val="3B3B3B"/>
                </a:solidFill>
                <a:latin typeface="Consolas" panose="020B0609020204030204" pitchFamily="49" charset="0"/>
              </a:rPr>
              <a:t>(y)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*</a:t>
            </a:r>
            <a:r>
              <a:rPr lang="en-US">
                <a:solidFill>
                  <a:srgbClr val="795E26"/>
                </a:solidFill>
                <a:latin typeface="Consolas" panose="020B0609020204030204" pitchFamily="49" charset="0"/>
              </a:rPr>
              <a:t>sum</a:t>
            </a:r>
            <a:r>
              <a:rPr lang="en-US">
                <a:solidFill>
                  <a:srgbClr val="3B3B3B"/>
                </a:solidFill>
                <a:latin typeface="Consolas" panose="020B0609020204030204" pitchFamily="49" charset="0"/>
              </a:rPr>
              <a:t>(x))\</a:t>
            </a:r>
          </a:p>
          <a:p>
            <a:r>
              <a:rPr lang="en-US">
                <a:solidFill>
                  <a:srgbClr val="3B3B3B"/>
                </a:solidFill>
                <a:latin typeface="Consolas" panose="020B0609020204030204" pitchFamily="49" charset="0"/>
              </a:rPr>
              <a:t>   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/</a:t>
            </a:r>
            <a:r>
              <a:rPr lang="en-US">
                <a:solidFill>
                  <a:srgbClr val="3B3B3B"/>
                </a:solidFill>
                <a:latin typeface="Consolas" panose="020B0609020204030204" pitchFamily="49" charset="0"/>
              </a:rPr>
              <a:t>(n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*</a:t>
            </a:r>
            <a:r>
              <a:rPr lang="en-US">
                <a:solidFill>
                  <a:srgbClr val="795E26"/>
                </a:solidFill>
                <a:latin typeface="Consolas" panose="020B0609020204030204" pitchFamily="49" charset="0"/>
              </a:rPr>
              <a:t>sum</a:t>
            </a:r>
            <a:r>
              <a:rPr lang="en-US">
                <a:solidFill>
                  <a:srgbClr val="3B3B3B"/>
                </a:solidFill>
                <a:latin typeface="Consolas" panose="020B0609020204030204" pitchFamily="49" charset="0"/>
              </a:rPr>
              <a:t>(x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**</a:t>
            </a:r>
            <a:r>
              <a:rPr lang="en-US">
                <a:solidFill>
                  <a:srgbClr val="098658"/>
                </a:solidFill>
                <a:latin typeface="Consolas" panose="020B0609020204030204" pitchFamily="49" charset="0"/>
              </a:rPr>
              <a:t>2</a:t>
            </a:r>
            <a:r>
              <a:rPr lang="en-US">
                <a:solidFill>
                  <a:srgbClr val="3B3B3B"/>
                </a:solidFill>
                <a:latin typeface="Consolas" panose="020B0609020204030204" pitchFamily="49" charset="0"/>
              </a:rPr>
              <a:t>)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-</a:t>
            </a:r>
            <a:r>
              <a:rPr lang="en-US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en-US">
                <a:solidFill>
                  <a:srgbClr val="795E26"/>
                </a:solidFill>
                <a:latin typeface="Consolas" panose="020B0609020204030204" pitchFamily="49" charset="0"/>
              </a:rPr>
              <a:t>sum</a:t>
            </a:r>
            <a:r>
              <a:rPr lang="en-US">
                <a:solidFill>
                  <a:srgbClr val="3B3B3B"/>
                </a:solidFill>
                <a:latin typeface="Consolas" panose="020B0609020204030204" pitchFamily="49" charset="0"/>
              </a:rPr>
              <a:t>(x))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**</a:t>
            </a:r>
            <a:r>
              <a:rPr lang="en-US">
                <a:solidFill>
                  <a:srgbClr val="098658"/>
                </a:solidFill>
                <a:latin typeface="Consolas" panose="020B0609020204030204" pitchFamily="49" charset="0"/>
              </a:rPr>
              <a:t>2</a:t>
            </a:r>
            <a:r>
              <a:rPr lang="en-US">
                <a:solidFill>
                  <a:srgbClr val="3B3B3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>
                <a:solidFill>
                  <a:srgbClr val="3B3B3B"/>
                </a:solidFill>
                <a:latin typeface="Consolas" panose="020B0609020204030204" pitchFamily="49" charset="0"/>
              </a:rPr>
              <a:t>  b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en-US">
                <a:solidFill>
                  <a:srgbClr val="795E26"/>
                </a:solidFill>
                <a:latin typeface="Consolas" panose="020B0609020204030204" pitchFamily="49" charset="0"/>
              </a:rPr>
              <a:t>sum</a:t>
            </a:r>
            <a:r>
              <a:rPr lang="en-US">
                <a:solidFill>
                  <a:srgbClr val="3B3B3B"/>
                </a:solidFill>
                <a:latin typeface="Consolas" panose="020B0609020204030204" pitchFamily="49" charset="0"/>
              </a:rPr>
              <a:t>(y)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-</a:t>
            </a:r>
            <a:r>
              <a:rPr lang="en-US">
                <a:solidFill>
                  <a:srgbClr val="3B3B3B"/>
                </a:solidFill>
                <a:latin typeface="Consolas" panose="020B0609020204030204" pitchFamily="49" charset="0"/>
              </a:rPr>
              <a:t>a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*</a:t>
            </a:r>
            <a:r>
              <a:rPr lang="en-US">
                <a:solidFill>
                  <a:srgbClr val="795E26"/>
                </a:solidFill>
                <a:latin typeface="Consolas" panose="020B0609020204030204" pitchFamily="49" charset="0"/>
              </a:rPr>
              <a:t>sum</a:t>
            </a:r>
            <a:r>
              <a:rPr lang="en-US">
                <a:solidFill>
                  <a:srgbClr val="3B3B3B"/>
                </a:solidFill>
                <a:latin typeface="Consolas" panose="020B0609020204030204" pitchFamily="49" charset="0"/>
              </a:rPr>
              <a:t>(x))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/</a:t>
            </a:r>
            <a:r>
              <a:rPr lang="en-US">
                <a:solidFill>
                  <a:srgbClr val="3B3B3B"/>
                </a:solidFill>
                <a:latin typeface="Consolas" panose="020B0609020204030204" pitchFamily="49" charset="0"/>
              </a:rPr>
              <a:t>n</a:t>
            </a:r>
          </a:p>
          <a:p>
            <a:r>
              <a:rPr lang="en-US">
                <a:solidFill>
                  <a:srgbClr val="3B3B3B"/>
                </a:solidFill>
                <a:latin typeface="Consolas" panose="020B0609020204030204" pitchFamily="49" charset="0"/>
              </a:rPr>
              <a:t>  </a:t>
            </a:r>
            <a:r>
              <a:rPr lang="en-US">
                <a:solidFill>
                  <a:srgbClr val="AF00DB"/>
                </a:solidFill>
                <a:latin typeface="Consolas" panose="020B0609020204030204" pitchFamily="49" charset="0"/>
              </a:rPr>
              <a:t>return</a:t>
            </a:r>
            <a:r>
              <a:rPr lang="en-US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err="1">
                <a:solidFill>
                  <a:srgbClr val="3B3B3B"/>
                </a:solidFill>
                <a:latin typeface="Consolas" panose="020B0609020204030204" pitchFamily="49" charset="0"/>
              </a:rPr>
              <a:t>a,b</a:t>
            </a:r>
            <a:endParaRPr lang="en-US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br>
              <a:rPr lang="en-US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en-US">
                <a:solidFill>
                  <a:srgbClr val="001080"/>
                </a:solidFill>
                <a:latin typeface="Consolas" panose="020B0609020204030204" pitchFamily="49" charset="0"/>
              </a:rPr>
              <a:t>x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err="1">
                <a:solidFill>
                  <a:srgbClr val="267F99"/>
                </a:solidFill>
                <a:latin typeface="Consolas" panose="020B0609020204030204" pitchFamily="49" charset="0"/>
              </a:rPr>
              <a:t>np</a:t>
            </a:r>
            <a:r>
              <a:rPr lang="en-US" err="1">
                <a:solidFill>
                  <a:srgbClr val="3B3B3B"/>
                </a:solidFill>
                <a:latin typeface="Consolas" panose="020B0609020204030204" pitchFamily="49" charset="0"/>
              </a:rPr>
              <a:t>.array</a:t>
            </a:r>
            <a:r>
              <a:rPr lang="en-US">
                <a:solidFill>
                  <a:srgbClr val="3B3B3B"/>
                </a:solidFill>
                <a:latin typeface="Consolas" panose="020B0609020204030204" pitchFamily="49" charset="0"/>
              </a:rPr>
              <a:t>([</a:t>
            </a:r>
            <a:r>
              <a:rPr lang="en-US">
                <a:solidFill>
                  <a:srgbClr val="098658"/>
                </a:solidFill>
                <a:latin typeface="Consolas" panose="020B0609020204030204" pitchFamily="49" charset="0"/>
              </a:rPr>
              <a:t>1</a:t>
            </a:r>
            <a:r>
              <a:rPr lang="en-US">
                <a:solidFill>
                  <a:srgbClr val="3B3B3B"/>
                </a:solidFill>
                <a:latin typeface="Consolas" panose="020B0609020204030204" pitchFamily="49" charset="0"/>
              </a:rPr>
              <a:t>,</a:t>
            </a:r>
            <a:r>
              <a:rPr lang="en-US">
                <a:solidFill>
                  <a:srgbClr val="098658"/>
                </a:solidFill>
                <a:latin typeface="Consolas" panose="020B0609020204030204" pitchFamily="49" charset="0"/>
              </a:rPr>
              <a:t>2</a:t>
            </a:r>
            <a:r>
              <a:rPr lang="en-US">
                <a:solidFill>
                  <a:srgbClr val="3B3B3B"/>
                </a:solidFill>
                <a:latin typeface="Consolas" panose="020B0609020204030204" pitchFamily="49" charset="0"/>
              </a:rPr>
              <a:t>,</a:t>
            </a:r>
            <a:r>
              <a:rPr lang="en-US">
                <a:solidFill>
                  <a:srgbClr val="098658"/>
                </a:solidFill>
                <a:latin typeface="Consolas" panose="020B0609020204030204" pitchFamily="49" charset="0"/>
              </a:rPr>
              <a:t>3</a:t>
            </a:r>
            <a:r>
              <a:rPr lang="en-US">
                <a:solidFill>
                  <a:srgbClr val="3B3B3B"/>
                </a:solidFill>
                <a:latin typeface="Consolas" panose="020B0609020204030204" pitchFamily="49" charset="0"/>
              </a:rPr>
              <a:t>,</a:t>
            </a:r>
            <a:r>
              <a:rPr lang="en-US">
                <a:solidFill>
                  <a:srgbClr val="098658"/>
                </a:solidFill>
                <a:latin typeface="Consolas" panose="020B0609020204030204" pitchFamily="49" charset="0"/>
              </a:rPr>
              <a:t>4</a:t>
            </a:r>
            <a:r>
              <a:rPr lang="en-US">
                <a:solidFill>
                  <a:srgbClr val="3B3B3B"/>
                </a:solidFill>
                <a:latin typeface="Consolas" panose="020B0609020204030204" pitchFamily="49" charset="0"/>
              </a:rPr>
              <a:t>,</a:t>
            </a:r>
            <a:r>
              <a:rPr lang="en-US">
                <a:solidFill>
                  <a:srgbClr val="098658"/>
                </a:solidFill>
                <a:latin typeface="Consolas" panose="020B0609020204030204" pitchFamily="49" charset="0"/>
              </a:rPr>
              <a:t>5</a:t>
            </a:r>
            <a:r>
              <a:rPr lang="en-US">
                <a:solidFill>
                  <a:srgbClr val="3B3B3B"/>
                </a:solidFill>
                <a:latin typeface="Consolas" panose="020B0609020204030204" pitchFamily="49" charset="0"/>
              </a:rPr>
              <a:t>])</a:t>
            </a:r>
          </a:p>
          <a:p>
            <a:r>
              <a:rPr lang="en-US">
                <a:solidFill>
                  <a:srgbClr val="001080"/>
                </a:solidFill>
                <a:latin typeface="Consolas" panose="020B0609020204030204" pitchFamily="49" charset="0"/>
              </a:rPr>
              <a:t>y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err="1">
                <a:solidFill>
                  <a:srgbClr val="267F99"/>
                </a:solidFill>
                <a:latin typeface="Consolas" panose="020B0609020204030204" pitchFamily="49" charset="0"/>
              </a:rPr>
              <a:t>np</a:t>
            </a:r>
            <a:r>
              <a:rPr lang="en-US" err="1">
                <a:solidFill>
                  <a:srgbClr val="3B3B3B"/>
                </a:solidFill>
                <a:latin typeface="Consolas" panose="020B0609020204030204" pitchFamily="49" charset="0"/>
              </a:rPr>
              <a:t>.array</a:t>
            </a:r>
            <a:r>
              <a:rPr lang="en-US">
                <a:solidFill>
                  <a:srgbClr val="3B3B3B"/>
                </a:solidFill>
                <a:latin typeface="Consolas" panose="020B0609020204030204" pitchFamily="49" charset="0"/>
              </a:rPr>
              <a:t>([</a:t>
            </a:r>
            <a:r>
              <a:rPr lang="en-US">
                <a:solidFill>
                  <a:srgbClr val="098658"/>
                </a:solidFill>
                <a:latin typeface="Consolas" panose="020B0609020204030204" pitchFamily="49" charset="0"/>
              </a:rPr>
              <a:t>3.1</a:t>
            </a:r>
            <a:r>
              <a:rPr lang="en-US">
                <a:solidFill>
                  <a:srgbClr val="3B3B3B"/>
                </a:solidFill>
                <a:latin typeface="Consolas" panose="020B0609020204030204" pitchFamily="49" charset="0"/>
              </a:rPr>
              <a:t>,</a:t>
            </a:r>
            <a:r>
              <a:rPr lang="en-US">
                <a:solidFill>
                  <a:srgbClr val="098658"/>
                </a:solidFill>
                <a:latin typeface="Consolas" panose="020B0609020204030204" pitchFamily="49" charset="0"/>
              </a:rPr>
              <a:t>4.85</a:t>
            </a:r>
            <a:r>
              <a:rPr lang="en-US">
                <a:solidFill>
                  <a:srgbClr val="3B3B3B"/>
                </a:solidFill>
                <a:latin typeface="Consolas" panose="020B0609020204030204" pitchFamily="49" charset="0"/>
              </a:rPr>
              <a:t>,</a:t>
            </a:r>
            <a:r>
              <a:rPr lang="en-US">
                <a:solidFill>
                  <a:srgbClr val="098658"/>
                </a:solidFill>
                <a:latin typeface="Consolas" panose="020B0609020204030204" pitchFamily="49" charset="0"/>
              </a:rPr>
              <a:t>7.05</a:t>
            </a:r>
            <a:r>
              <a:rPr lang="en-US">
                <a:solidFill>
                  <a:srgbClr val="3B3B3B"/>
                </a:solidFill>
                <a:latin typeface="Consolas" panose="020B0609020204030204" pitchFamily="49" charset="0"/>
              </a:rPr>
              <a:t>,</a:t>
            </a:r>
            <a:r>
              <a:rPr lang="en-US">
                <a:solidFill>
                  <a:srgbClr val="098658"/>
                </a:solidFill>
                <a:latin typeface="Consolas" panose="020B0609020204030204" pitchFamily="49" charset="0"/>
              </a:rPr>
              <a:t>9.39</a:t>
            </a:r>
            <a:r>
              <a:rPr lang="en-US">
                <a:solidFill>
                  <a:srgbClr val="3B3B3B"/>
                </a:solidFill>
                <a:latin typeface="Consolas" panose="020B0609020204030204" pitchFamily="49" charset="0"/>
              </a:rPr>
              <a:t>,</a:t>
            </a:r>
            <a:r>
              <a:rPr lang="en-US">
                <a:solidFill>
                  <a:srgbClr val="098658"/>
                </a:solidFill>
                <a:latin typeface="Consolas" panose="020B0609020204030204" pitchFamily="49" charset="0"/>
              </a:rPr>
              <a:t>11.1</a:t>
            </a:r>
            <a:r>
              <a:rPr lang="en-US">
                <a:solidFill>
                  <a:srgbClr val="3B3B3B"/>
                </a:solidFill>
                <a:latin typeface="Consolas" panose="020B0609020204030204" pitchFamily="49" charset="0"/>
              </a:rPr>
              <a:t>])</a:t>
            </a:r>
          </a:p>
          <a:p>
            <a:r>
              <a:rPr lang="en-US" err="1">
                <a:solidFill>
                  <a:srgbClr val="001080"/>
                </a:solidFill>
                <a:latin typeface="Consolas" panose="020B0609020204030204" pitchFamily="49" charset="0"/>
              </a:rPr>
              <a:t>a</a:t>
            </a:r>
            <a:r>
              <a:rPr lang="en-US" err="1">
                <a:solidFill>
                  <a:srgbClr val="3B3B3B"/>
                </a:solidFill>
                <a:latin typeface="Consolas" panose="020B0609020204030204" pitchFamily="49" charset="0"/>
              </a:rPr>
              <a:t>,</a:t>
            </a:r>
            <a:r>
              <a:rPr lang="en-US" err="1">
                <a:solidFill>
                  <a:srgbClr val="001080"/>
                </a:solidFill>
                <a:latin typeface="Consolas" panose="020B0609020204030204" pitchFamily="49" charset="0"/>
              </a:rPr>
              <a:t>b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err="1">
                <a:solidFill>
                  <a:srgbClr val="795E26"/>
                </a:solidFill>
                <a:latin typeface="Consolas" panose="020B0609020204030204" pitchFamily="49" charset="0"/>
              </a:rPr>
              <a:t>LSFit_line</a:t>
            </a:r>
            <a:r>
              <a:rPr lang="en-US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en-US" err="1">
                <a:solidFill>
                  <a:srgbClr val="001080"/>
                </a:solidFill>
                <a:latin typeface="Consolas" panose="020B0609020204030204" pitchFamily="49" charset="0"/>
              </a:rPr>
              <a:t>x</a:t>
            </a:r>
            <a:r>
              <a:rPr lang="en-US" err="1">
                <a:solidFill>
                  <a:srgbClr val="3B3B3B"/>
                </a:solidFill>
                <a:latin typeface="Consolas" panose="020B0609020204030204" pitchFamily="49" charset="0"/>
              </a:rPr>
              <a:t>,</a:t>
            </a:r>
            <a:r>
              <a:rPr lang="en-US" err="1">
                <a:solidFill>
                  <a:srgbClr val="001080"/>
                </a:solidFill>
                <a:latin typeface="Consolas" panose="020B0609020204030204" pitchFamily="49" charset="0"/>
              </a:rPr>
              <a:t>y</a:t>
            </a:r>
            <a:r>
              <a:rPr lang="en-US">
                <a:solidFill>
                  <a:srgbClr val="3B3B3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>
                <a:solidFill>
                  <a:srgbClr val="001080"/>
                </a:solidFill>
                <a:latin typeface="Consolas" panose="020B0609020204030204" pitchFamily="49" charset="0"/>
              </a:rPr>
              <a:t>y1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>
                <a:solidFill>
                  <a:srgbClr val="001080"/>
                </a:solidFill>
                <a:latin typeface="Consolas" panose="020B0609020204030204" pitchFamily="49" charset="0"/>
              </a:rPr>
              <a:t>a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*</a:t>
            </a:r>
            <a:r>
              <a:rPr lang="en-US" err="1">
                <a:solidFill>
                  <a:srgbClr val="001080"/>
                </a:solidFill>
                <a:latin typeface="Consolas" panose="020B0609020204030204" pitchFamily="49" charset="0"/>
              </a:rPr>
              <a:t>x</a:t>
            </a:r>
            <a:r>
              <a:rPr lang="en-US" err="1">
                <a:solidFill>
                  <a:srgbClr val="000000"/>
                </a:solidFill>
                <a:latin typeface="Consolas" panose="020B0609020204030204" pitchFamily="49" charset="0"/>
              </a:rPr>
              <a:t>+</a:t>
            </a:r>
            <a:r>
              <a:rPr lang="en-US" err="1">
                <a:solidFill>
                  <a:srgbClr val="001080"/>
                </a:solidFill>
                <a:latin typeface="Consolas" panose="020B0609020204030204" pitchFamily="49" charset="0"/>
              </a:rPr>
              <a:t>b</a:t>
            </a:r>
            <a:endParaRPr lang="en-US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err="1">
                <a:solidFill>
                  <a:srgbClr val="267F99"/>
                </a:solidFill>
                <a:latin typeface="Consolas" panose="020B0609020204030204" pitchFamily="49" charset="0"/>
              </a:rPr>
              <a:t>plt</a:t>
            </a:r>
            <a:r>
              <a:rPr lang="en-US" err="1">
                <a:solidFill>
                  <a:srgbClr val="3B3B3B"/>
                </a:solidFill>
                <a:latin typeface="Consolas" panose="020B0609020204030204" pitchFamily="49" charset="0"/>
              </a:rPr>
              <a:t>.</a:t>
            </a:r>
            <a:r>
              <a:rPr lang="en-US" err="1">
                <a:solidFill>
                  <a:srgbClr val="795E26"/>
                </a:solidFill>
                <a:latin typeface="Consolas" panose="020B0609020204030204" pitchFamily="49" charset="0"/>
              </a:rPr>
              <a:t>plot</a:t>
            </a:r>
            <a:r>
              <a:rPr lang="en-US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en-US">
                <a:solidFill>
                  <a:srgbClr val="001080"/>
                </a:solidFill>
                <a:latin typeface="Consolas" panose="020B0609020204030204" pitchFamily="49" charset="0"/>
              </a:rPr>
              <a:t>x</a:t>
            </a:r>
            <a:r>
              <a:rPr lang="en-US">
                <a:solidFill>
                  <a:srgbClr val="3B3B3B"/>
                </a:solidFill>
                <a:latin typeface="Consolas" panose="020B0609020204030204" pitchFamily="49" charset="0"/>
              </a:rPr>
              <a:t>,</a:t>
            </a:r>
            <a:r>
              <a:rPr lang="en-US">
                <a:solidFill>
                  <a:srgbClr val="001080"/>
                </a:solidFill>
                <a:latin typeface="Consolas" panose="020B0609020204030204" pitchFamily="49" charset="0"/>
              </a:rPr>
              <a:t>y</a:t>
            </a:r>
            <a:r>
              <a:rPr lang="en-US">
                <a:solidFill>
                  <a:srgbClr val="3B3B3B"/>
                </a:solidFill>
                <a:latin typeface="Consolas" panose="020B0609020204030204" pitchFamily="49" charset="0"/>
              </a:rPr>
              <a:t>,</a:t>
            </a:r>
            <a:r>
              <a:rPr lang="en-US">
                <a:solidFill>
                  <a:srgbClr val="A31515"/>
                </a:solidFill>
                <a:latin typeface="Consolas" panose="020B0609020204030204" pitchFamily="49" charset="0"/>
              </a:rPr>
              <a:t>'bs'</a:t>
            </a:r>
            <a:r>
              <a:rPr lang="en-US">
                <a:solidFill>
                  <a:srgbClr val="3B3B3B"/>
                </a:solidFill>
                <a:latin typeface="Consolas" panose="020B0609020204030204" pitchFamily="49" charset="0"/>
              </a:rPr>
              <a:t>,</a:t>
            </a:r>
            <a:r>
              <a:rPr lang="en-US">
                <a:solidFill>
                  <a:srgbClr val="001080"/>
                </a:solidFill>
                <a:latin typeface="Consolas" panose="020B0609020204030204" pitchFamily="49" charset="0"/>
              </a:rPr>
              <a:t>x</a:t>
            </a:r>
            <a:r>
              <a:rPr lang="en-US">
                <a:solidFill>
                  <a:srgbClr val="3B3B3B"/>
                </a:solidFill>
                <a:latin typeface="Consolas" panose="020B0609020204030204" pitchFamily="49" charset="0"/>
              </a:rPr>
              <a:t>,</a:t>
            </a:r>
            <a:r>
              <a:rPr lang="en-US">
                <a:solidFill>
                  <a:srgbClr val="001080"/>
                </a:solidFill>
                <a:latin typeface="Consolas" panose="020B0609020204030204" pitchFamily="49" charset="0"/>
              </a:rPr>
              <a:t>y1</a:t>
            </a:r>
            <a:r>
              <a:rPr lang="en-US">
                <a:solidFill>
                  <a:srgbClr val="3B3B3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err="1">
                <a:solidFill>
                  <a:srgbClr val="267F99"/>
                </a:solidFill>
                <a:latin typeface="Consolas" panose="020B0609020204030204" pitchFamily="49" charset="0"/>
              </a:rPr>
              <a:t>plt</a:t>
            </a:r>
            <a:r>
              <a:rPr lang="en-US" err="1">
                <a:solidFill>
                  <a:srgbClr val="3B3B3B"/>
                </a:solidFill>
                <a:latin typeface="Consolas" panose="020B0609020204030204" pitchFamily="49" charset="0"/>
              </a:rPr>
              <a:t>.</a:t>
            </a:r>
            <a:r>
              <a:rPr lang="en-US" err="1">
                <a:solidFill>
                  <a:srgbClr val="795E26"/>
                </a:solidFill>
                <a:latin typeface="Consolas" panose="020B0609020204030204" pitchFamily="49" charset="0"/>
              </a:rPr>
              <a:t>text</a:t>
            </a:r>
            <a:r>
              <a:rPr lang="en-US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en-US">
                <a:solidFill>
                  <a:srgbClr val="098658"/>
                </a:solidFill>
                <a:latin typeface="Consolas" panose="020B0609020204030204" pitchFamily="49" charset="0"/>
              </a:rPr>
              <a:t>2</a:t>
            </a:r>
            <a:r>
              <a:rPr lang="en-US">
                <a:solidFill>
                  <a:srgbClr val="3B3B3B"/>
                </a:solidFill>
                <a:latin typeface="Consolas" panose="020B0609020204030204" pitchFamily="49" charset="0"/>
              </a:rPr>
              <a:t>,</a:t>
            </a:r>
            <a:r>
              <a:rPr lang="en-US">
                <a:solidFill>
                  <a:srgbClr val="098658"/>
                </a:solidFill>
                <a:latin typeface="Consolas" panose="020B0609020204030204" pitchFamily="49" charset="0"/>
              </a:rPr>
              <a:t>10</a:t>
            </a:r>
            <a:r>
              <a:rPr lang="en-US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en-US" err="1">
                <a:solidFill>
                  <a:srgbClr val="0000FF"/>
                </a:solidFill>
                <a:latin typeface="Consolas" panose="020B0609020204030204" pitchFamily="49" charset="0"/>
              </a:rPr>
              <a:t>r</a:t>
            </a:r>
            <a:r>
              <a:rPr lang="en-US" err="1">
                <a:solidFill>
                  <a:srgbClr val="811F3F"/>
                </a:solidFill>
                <a:latin typeface="Consolas" panose="020B0609020204030204" pitchFamily="49" charset="0"/>
              </a:rPr>
              <a:t>'$y</a:t>
            </a:r>
            <a:r>
              <a:rPr lang="en-US">
                <a:solidFill>
                  <a:srgbClr val="811F3F"/>
                </a:solidFill>
                <a:latin typeface="Consolas" panose="020B0609020204030204" pitchFamily="49" charset="0"/>
              </a:rPr>
              <a:t>='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+</a:t>
            </a:r>
            <a:r>
              <a:rPr lang="en-US">
                <a:solidFill>
                  <a:srgbClr val="A31515"/>
                </a:solidFill>
                <a:latin typeface="Consolas" panose="020B0609020204030204" pitchFamily="49" charset="0"/>
              </a:rPr>
              <a:t>'</a:t>
            </a:r>
            <a:r>
              <a:rPr lang="en-US">
                <a:solidFill>
                  <a:srgbClr val="0000FF"/>
                </a:solidFill>
                <a:latin typeface="Consolas" panose="020B0609020204030204" pitchFamily="49" charset="0"/>
              </a:rPr>
              <a:t>%5.3f</a:t>
            </a:r>
            <a:r>
              <a:rPr lang="en-US">
                <a:solidFill>
                  <a:srgbClr val="A31515"/>
                </a:solidFill>
                <a:latin typeface="Consolas" panose="020B0609020204030204" pitchFamily="49" charset="0"/>
              </a:rPr>
              <a:t>'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%</a:t>
            </a:r>
            <a:r>
              <a:rPr lang="en-US">
                <a:solidFill>
                  <a:srgbClr val="001080"/>
                </a:solidFill>
                <a:latin typeface="Consolas" panose="020B0609020204030204" pitchFamily="49" charset="0"/>
              </a:rPr>
              <a:t>a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+</a:t>
            </a:r>
            <a:r>
              <a:rPr lang="en-US">
                <a:solidFill>
                  <a:srgbClr val="A31515"/>
                </a:solidFill>
                <a:latin typeface="Consolas" panose="020B0609020204030204" pitchFamily="49" charset="0"/>
              </a:rPr>
              <a:t>'x+'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+</a:t>
            </a:r>
            <a:r>
              <a:rPr lang="en-US">
                <a:solidFill>
                  <a:srgbClr val="A31515"/>
                </a:solidFill>
                <a:latin typeface="Consolas" panose="020B0609020204030204" pitchFamily="49" charset="0"/>
              </a:rPr>
              <a:t>'</a:t>
            </a:r>
            <a:r>
              <a:rPr lang="en-US">
                <a:solidFill>
                  <a:srgbClr val="0000FF"/>
                </a:solidFill>
                <a:latin typeface="Consolas" panose="020B0609020204030204" pitchFamily="49" charset="0"/>
              </a:rPr>
              <a:t>%5.3f</a:t>
            </a:r>
            <a:r>
              <a:rPr lang="en-US">
                <a:solidFill>
                  <a:srgbClr val="A31515"/>
                </a:solidFill>
                <a:latin typeface="Consolas" panose="020B0609020204030204" pitchFamily="49" charset="0"/>
              </a:rPr>
              <a:t>'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%</a:t>
            </a:r>
            <a:r>
              <a:rPr lang="en-US">
                <a:solidFill>
                  <a:srgbClr val="001080"/>
                </a:solidFill>
                <a:latin typeface="Consolas" panose="020B0609020204030204" pitchFamily="49" charset="0"/>
              </a:rPr>
              <a:t>b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+</a:t>
            </a:r>
            <a:r>
              <a:rPr lang="en-US">
                <a:solidFill>
                  <a:srgbClr val="A31515"/>
                </a:solidFill>
                <a:latin typeface="Consolas" panose="020B0609020204030204" pitchFamily="49" charset="0"/>
              </a:rPr>
              <a:t>'$'</a:t>
            </a:r>
            <a:r>
              <a:rPr lang="en-US">
                <a:solidFill>
                  <a:srgbClr val="3B3B3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err="1">
                <a:solidFill>
                  <a:srgbClr val="267F99"/>
                </a:solidFill>
                <a:latin typeface="Consolas" panose="020B0609020204030204" pitchFamily="49" charset="0"/>
              </a:rPr>
              <a:t>plt</a:t>
            </a:r>
            <a:r>
              <a:rPr lang="en-US" err="1">
                <a:solidFill>
                  <a:srgbClr val="3B3B3B"/>
                </a:solidFill>
                <a:latin typeface="Consolas" panose="020B0609020204030204" pitchFamily="49" charset="0"/>
              </a:rPr>
              <a:t>.</a:t>
            </a:r>
            <a:r>
              <a:rPr lang="en-US" err="1">
                <a:solidFill>
                  <a:srgbClr val="795E26"/>
                </a:solidFill>
                <a:latin typeface="Consolas" panose="020B0609020204030204" pitchFamily="49" charset="0"/>
              </a:rPr>
              <a:t>show</a:t>
            </a:r>
            <a:r>
              <a:rPr lang="en-US">
                <a:solidFill>
                  <a:srgbClr val="3B3B3B"/>
                </a:solidFill>
                <a:latin typeface="Consolas" panose="020B0609020204030204" pitchFamily="49" charset="0"/>
              </a:rPr>
              <a:t>()</a:t>
            </a:r>
          </a:p>
        </p:txBody>
      </p:sp>
      <p:pic>
        <p:nvPicPr>
          <p:cNvPr id="14" name="Picture 13" descr="Chart, line chart&#10;&#10;Description automatically generated">
            <a:extLst>
              <a:ext uri="{FF2B5EF4-FFF2-40B4-BE49-F238E27FC236}">
                <a16:creationId xmlns:a16="http://schemas.microsoft.com/office/drawing/2014/main" id="{D4770785-0C48-1890-F23B-3819060EC83E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6798" y="1686051"/>
            <a:ext cx="5116895" cy="3837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88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uiExpand="1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C637E-5704-1D40-491F-9985BD9B72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Simultaneous equations with matrices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DEF502F-4D92-1A93-3DB7-19E7B96E4570}"/>
                  </a:ext>
                </a:extLst>
              </p:cNvPr>
              <p:cNvSpPr txBox="1"/>
              <p:nvPr/>
            </p:nvSpPr>
            <p:spPr>
              <a:xfrm>
                <a:off x="224705" y="1227029"/>
                <a:ext cx="1456076" cy="6149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3"/>
                                <m:mcJc m:val="center"/>
                              </m:mcPr>
                            </m:mc>
                          </m:mcs>
                          <m:ctrlPr>
                            <a:rPr lang="en-US" sz="1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US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+2</m:t>
                            </m:r>
                            <m:r>
                              <a:rPr lang="en-US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e>
                            <m:r>
                              <a:rPr lang="en-US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</m:e>
                          <m:e>
                            <m:r>
                              <a:rPr lang="en-US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e>
                        </m:mr>
                        <m:mr>
                          <m:e>
                            <m:r>
                              <a:rPr lang="en-US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−5</m:t>
                            </m:r>
                            <m:r>
                              <a:rPr lang="en-US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e>
                            <m:r>
                              <a:rPr lang="en-US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</m:e>
                          <m:e>
                            <m:r>
                              <a:rPr lang="en-US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mr>
                      </m:m>
                    </m:oMath>
                  </m:oMathPara>
                </a14:m>
                <a:endParaRPr lang="en-US" sz="1800" b="0" i="1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DEF502F-4D92-1A93-3DB7-19E7B96E45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705" y="1227029"/>
                <a:ext cx="1456076" cy="614912"/>
              </a:xfrm>
              <a:prstGeom prst="rect">
                <a:avLst/>
              </a:prstGeom>
              <a:blipFill>
                <a:blip r:embed="rId2"/>
                <a:stretch>
                  <a:fillRect r="-1213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DB3ABD3-D12E-8EAD-9386-8F19643646D1}"/>
                  </a:ext>
                </a:extLst>
              </p:cNvPr>
              <p:cNvSpPr txBox="1"/>
              <p:nvPr/>
            </p:nvSpPr>
            <p:spPr>
              <a:xfrm>
                <a:off x="2180553" y="1256717"/>
                <a:ext cx="2288810" cy="55553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8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18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8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sz="18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−5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sz="1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8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8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1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800" b="0" i="1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DB3ABD3-D12E-8EAD-9386-8F19643646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0553" y="1256717"/>
                <a:ext cx="2288810" cy="55553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D2F677B-8042-250F-1360-8D3BDA5C88E0}"/>
                  </a:ext>
                </a:extLst>
              </p:cNvPr>
              <p:cNvSpPr txBox="1"/>
              <p:nvPr/>
            </p:nvSpPr>
            <p:spPr>
              <a:xfrm>
                <a:off x="4469363" y="1257326"/>
                <a:ext cx="1588266" cy="5543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1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8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18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8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sz="18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−5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D2F677B-8042-250F-1360-8D3BDA5C88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9363" y="1257326"/>
                <a:ext cx="1588266" cy="55431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E81E4FB-D6B2-2F78-1FF2-71E6EA527FDA}"/>
                  </a:ext>
                </a:extLst>
              </p:cNvPr>
              <p:cNvSpPr txBox="1"/>
              <p:nvPr/>
            </p:nvSpPr>
            <p:spPr>
              <a:xfrm>
                <a:off x="6054297" y="1258769"/>
                <a:ext cx="1046563" cy="55143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1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E81E4FB-D6B2-2F78-1FF2-71E6EA527F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4297" y="1258769"/>
                <a:ext cx="1046563" cy="55143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791DBEE-6490-307B-94A4-3154316FADDF}"/>
                  </a:ext>
                </a:extLst>
              </p:cNvPr>
              <p:cNvSpPr txBox="1"/>
              <p:nvPr/>
            </p:nvSpPr>
            <p:spPr>
              <a:xfrm>
                <a:off x="7222734" y="1256717"/>
                <a:ext cx="1046563" cy="55553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1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791DBEE-6490-307B-94A4-3154316FAD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2734" y="1256717"/>
                <a:ext cx="1046563" cy="55553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173D145-C45A-35CB-431C-A3CA885C7414}"/>
                  </a:ext>
                </a:extLst>
              </p:cNvPr>
              <p:cNvSpPr txBox="1"/>
              <p:nvPr/>
            </p:nvSpPr>
            <p:spPr>
              <a:xfrm>
                <a:off x="224705" y="2172599"/>
                <a:ext cx="104656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𝐴𝑋</m:t>
                      </m:r>
                      <m:r>
                        <a:rPr lang="en-US" sz="1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173D145-C45A-35CB-431C-A3CA885C74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705" y="2172599"/>
                <a:ext cx="1046563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2A9B636-75B9-67C4-0597-60FFB4DC3B71}"/>
                  </a:ext>
                </a:extLst>
              </p:cNvPr>
              <p:cNvSpPr txBox="1"/>
              <p:nvPr/>
            </p:nvSpPr>
            <p:spPr>
              <a:xfrm>
                <a:off x="1515654" y="2172599"/>
                <a:ext cx="172693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1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𝐴𝑋</m:t>
                      </m:r>
                      <m:r>
                        <a:rPr lang="en-US" sz="1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sz="1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2A9B636-75B9-67C4-0597-60FFB4DC3B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5654" y="2172599"/>
                <a:ext cx="1726931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DFA542E-23AE-9C72-C76D-9A3C981FC222}"/>
                  </a:ext>
                </a:extLst>
              </p:cNvPr>
              <p:cNvSpPr txBox="1"/>
              <p:nvPr/>
            </p:nvSpPr>
            <p:spPr>
              <a:xfrm>
                <a:off x="3486971" y="2172599"/>
                <a:ext cx="133504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1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sz="1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DFA542E-23AE-9C72-C76D-9A3C981FC2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6971" y="2172599"/>
                <a:ext cx="1335046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5075782-7A25-7617-246F-F18C1B2AB22D}"/>
                  </a:ext>
                </a:extLst>
              </p:cNvPr>
              <p:cNvSpPr txBox="1"/>
              <p:nvPr/>
            </p:nvSpPr>
            <p:spPr>
              <a:xfrm>
                <a:off x="4506004" y="2715046"/>
                <a:ext cx="1999899" cy="55983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>
                    <a:solidFill>
                      <a:srgbClr val="000000"/>
                    </a:solidFill>
                  </a:rPr>
                  <a:t>For</a:t>
                </a:r>
                <a:r>
                  <a:rPr lang="en-US" sz="1800" b="0">
                    <a:solidFill>
                      <a:srgbClr val="0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1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e>
                              <m:r>
                                <a:rPr lang="en-US" sz="1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mr>
                          <m:mr>
                            <m:e>
                              <m:r>
                                <a:rPr lang="en-US" sz="1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e>
                              <m:r>
                                <a:rPr lang="en-US" sz="1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5075782-7A25-7617-246F-F18C1B2AB2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6004" y="2715046"/>
                <a:ext cx="1999899" cy="559833"/>
              </a:xfrm>
              <a:prstGeom prst="rect">
                <a:avLst/>
              </a:prstGeom>
              <a:blipFill>
                <a:blip r:embed="rId10"/>
                <a:stretch>
                  <a:fillRect l="-2439" b="-217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BBF1403-3E09-CAC3-352E-750F53ECF6A8}"/>
                  </a:ext>
                </a:extLst>
              </p:cNvPr>
              <p:cNvSpPr txBox="1"/>
              <p:nvPr/>
            </p:nvSpPr>
            <p:spPr>
              <a:xfrm>
                <a:off x="221125" y="2799122"/>
                <a:ext cx="402760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sz="1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1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1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800" b="0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determinnat</m:t>
                          </m:r>
                          <m:r>
                            <a:rPr lang="en-US" sz="1800" b="0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1800" b="0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of</m:t>
                          </m:r>
                        </m:fName>
                        <m:e>
                          <m:r>
                            <a:rPr lang="en-US" sz="1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func>
                      <m:r>
                        <a:rPr lang="en-US" sz="1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× </m:t>
                      </m:r>
                      <m:r>
                        <m:rPr>
                          <m:sty m:val="p"/>
                        </m:rPr>
                        <a:rPr lang="en-US" sz="1800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Adjoint</m:t>
                      </m:r>
                      <m:r>
                        <a:rPr lang="en-US" sz="1800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800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of</m:t>
                      </m:r>
                      <m:r>
                        <a:rPr lang="en-US" sz="1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BBF1403-3E09-CAC3-352E-750F53ECF6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125" y="2799122"/>
                <a:ext cx="4027602" cy="369332"/>
              </a:xfrm>
              <a:prstGeom prst="rect">
                <a:avLst/>
              </a:prstGeom>
              <a:blipFill>
                <a:blip r:embed="rId11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01B5FA5-D875-D1B6-9D5C-403171E9A876}"/>
                  </a:ext>
                </a:extLst>
              </p:cNvPr>
              <p:cNvSpPr txBox="1"/>
              <p:nvPr/>
            </p:nvSpPr>
            <p:spPr>
              <a:xfrm>
                <a:off x="5389041" y="2689494"/>
                <a:ext cx="4665306" cy="6109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sz="1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1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𝑎𝑑</m:t>
                          </m:r>
                          <m:r>
                            <a:rPr lang="en-US" sz="1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𝑏𝑐</m:t>
                          </m:r>
                        </m:den>
                      </m:f>
                      <m:d>
                        <m:d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01B5FA5-D875-D1B6-9D5C-403171E9A8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9041" y="2689494"/>
                <a:ext cx="4665306" cy="610936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327856D-5F96-878D-E9F4-D4721BDADF47}"/>
                  </a:ext>
                </a:extLst>
              </p:cNvPr>
              <p:cNvSpPr txBox="1"/>
              <p:nvPr/>
            </p:nvSpPr>
            <p:spPr>
              <a:xfrm>
                <a:off x="180655" y="3436777"/>
                <a:ext cx="3812848" cy="6619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sz="1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1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(1)(−5)−(2)(3)</m:t>
                          </m:r>
                        </m:den>
                      </m:f>
                      <m:d>
                        <m:d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−5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−3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327856D-5F96-878D-E9F4-D4721BDADF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655" y="3436777"/>
                <a:ext cx="3812848" cy="66191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CF85E47-E154-1F36-56C1-705A1FA394CA}"/>
                  </a:ext>
                </a:extLst>
              </p:cNvPr>
              <p:cNvSpPr txBox="1"/>
              <p:nvPr/>
            </p:nvSpPr>
            <p:spPr>
              <a:xfrm>
                <a:off x="152926" y="5093317"/>
                <a:ext cx="3334045" cy="55983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>
                    <a:solidFill>
                      <a:srgbClr val="0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11</m:t>
                        </m:r>
                      </m:den>
                    </m:f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−5</m:t>
                              </m:r>
                            </m:e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−3</m:t>
                              </m:r>
                            </m:e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CF85E47-E154-1F36-56C1-705A1FA394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926" y="5093317"/>
                <a:ext cx="3334045" cy="559833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4D4C0A8-388D-4305-289F-C6BCC41D2061}"/>
                  </a:ext>
                </a:extLst>
              </p:cNvPr>
              <p:cNvSpPr txBox="1"/>
              <p:nvPr/>
            </p:nvSpPr>
            <p:spPr>
              <a:xfrm>
                <a:off x="3855569" y="5248662"/>
                <a:ext cx="1164874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Solution:</a:t>
                </a:r>
                <a:endParaRPr lang="en-US" b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US" b="0" i="1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4D4C0A8-388D-4305-289F-C6BCC41D20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5569" y="5248662"/>
                <a:ext cx="1164874" cy="923330"/>
              </a:xfrm>
              <a:prstGeom prst="rect">
                <a:avLst/>
              </a:prstGeom>
              <a:blipFill>
                <a:blip r:embed="rId15"/>
                <a:stretch>
                  <a:fillRect t="-3974" b="-264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TextBox 34">
            <a:extLst>
              <a:ext uri="{FF2B5EF4-FFF2-40B4-BE49-F238E27FC236}">
                <a16:creationId xmlns:a16="http://schemas.microsoft.com/office/drawing/2014/main" id="{C06E57C4-C543-79A1-2CD5-3389D728112A}"/>
              </a:ext>
            </a:extLst>
          </p:cNvPr>
          <p:cNvSpPr txBox="1"/>
          <p:nvPr/>
        </p:nvSpPr>
        <p:spPr>
          <a:xfrm>
            <a:off x="5045848" y="3494336"/>
            <a:ext cx="375495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&gt;&gt;&gt;</a:t>
            </a:r>
            <a:r>
              <a:rPr lang="en-US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>
                <a:solidFill>
                  <a:srgbClr val="AF00DB"/>
                </a:solidFill>
                <a:latin typeface="Consolas" panose="020B0609020204030204" pitchFamily="49" charset="0"/>
              </a:rPr>
              <a:t>import</a:t>
            </a:r>
            <a:r>
              <a:rPr lang="en-US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err="1">
                <a:solidFill>
                  <a:srgbClr val="3B3B3B"/>
                </a:solidFill>
                <a:latin typeface="Consolas" panose="020B0609020204030204" pitchFamily="49" charset="0"/>
              </a:rPr>
              <a:t>numpy</a:t>
            </a:r>
            <a:r>
              <a:rPr lang="en-US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>
                <a:solidFill>
                  <a:srgbClr val="AF00DB"/>
                </a:solidFill>
                <a:latin typeface="Consolas" panose="020B0609020204030204" pitchFamily="49" charset="0"/>
              </a:rPr>
              <a:t>as</a:t>
            </a:r>
            <a:r>
              <a:rPr lang="en-US">
                <a:solidFill>
                  <a:srgbClr val="3B3B3B"/>
                </a:solidFill>
                <a:latin typeface="Consolas" panose="020B0609020204030204" pitchFamily="49" charset="0"/>
              </a:rPr>
              <a:t> np</a:t>
            </a:r>
          </a:p>
          <a:p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&gt;&gt;&gt;</a:t>
            </a:r>
            <a:r>
              <a:rPr lang="en-US">
                <a:solidFill>
                  <a:srgbClr val="3B3B3B"/>
                </a:solidFill>
                <a:latin typeface="Consolas" panose="020B0609020204030204" pitchFamily="49" charset="0"/>
              </a:rPr>
              <a:t> A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err="1">
                <a:solidFill>
                  <a:srgbClr val="3B3B3B"/>
                </a:solidFill>
                <a:latin typeface="Consolas" panose="020B0609020204030204" pitchFamily="49" charset="0"/>
              </a:rPr>
              <a:t>np.mat</a:t>
            </a:r>
            <a:r>
              <a:rPr lang="en-US">
                <a:solidFill>
                  <a:srgbClr val="3B3B3B"/>
                </a:solidFill>
                <a:latin typeface="Consolas" panose="020B0609020204030204" pitchFamily="49" charset="0"/>
              </a:rPr>
              <a:t>([[</a:t>
            </a:r>
            <a:r>
              <a:rPr lang="en-US">
                <a:solidFill>
                  <a:srgbClr val="098658"/>
                </a:solidFill>
                <a:latin typeface="Consolas" panose="020B0609020204030204" pitchFamily="49" charset="0"/>
              </a:rPr>
              <a:t>1</a:t>
            </a:r>
            <a:r>
              <a:rPr lang="en-US">
                <a:solidFill>
                  <a:srgbClr val="3B3B3B"/>
                </a:solidFill>
                <a:latin typeface="Consolas" panose="020B0609020204030204" pitchFamily="49" charset="0"/>
              </a:rPr>
              <a:t>,</a:t>
            </a:r>
            <a:r>
              <a:rPr lang="en-US">
                <a:solidFill>
                  <a:srgbClr val="098658"/>
                </a:solidFill>
                <a:latin typeface="Consolas" panose="020B0609020204030204" pitchFamily="49" charset="0"/>
              </a:rPr>
              <a:t>2</a:t>
            </a:r>
            <a:r>
              <a:rPr lang="en-US">
                <a:solidFill>
                  <a:srgbClr val="3B3B3B"/>
                </a:solidFill>
                <a:latin typeface="Consolas" panose="020B0609020204030204" pitchFamily="49" charset="0"/>
              </a:rPr>
              <a:t>],[</a:t>
            </a:r>
            <a:r>
              <a:rPr lang="en-US">
                <a:solidFill>
                  <a:srgbClr val="098658"/>
                </a:solidFill>
                <a:latin typeface="Consolas" panose="020B0609020204030204" pitchFamily="49" charset="0"/>
              </a:rPr>
              <a:t>3</a:t>
            </a:r>
            <a:r>
              <a:rPr lang="en-US">
                <a:solidFill>
                  <a:srgbClr val="3B3B3B"/>
                </a:solidFill>
                <a:latin typeface="Consolas" panose="020B0609020204030204" pitchFamily="49" charset="0"/>
              </a:rPr>
              <a:t>,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-</a:t>
            </a:r>
            <a:r>
              <a:rPr lang="en-US">
                <a:solidFill>
                  <a:srgbClr val="098658"/>
                </a:solidFill>
                <a:latin typeface="Consolas" panose="020B0609020204030204" pitchFamily="49" charset="0"/>
              </a:rPr>
              <a:t>5</a:t>
            </a:r>
            <a:r>
              <a:rPr lang="en-US">
                <a:solidFill>
                  <a:srgbClr val="3B3B3B"/>
                </a:solidFill>
                <a:latin typeface="Consolas" panose="020B0609020204030204" pitchFamily="49" charset="0"/>
              </a:rPr>
              <a:t>]])</a:t>
            </a:r>
          </a:p>
          <a:p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&gt;&gt;&gt;</a:t>
            </a:r>
            <a:r>
              <a:rPr lang="en-US">
                <a:solidFill>
                  <a:srgbClr val="3B3B3B"/>
                </a:solidFill>
                <a:latin typeface="Consolas" panose="020B0609020204030204" pitchFamily="49" charset="0"/>
              </a:rPr>
              <a:t> B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err="1">
                <a:solidFill>
                  <a:srgbClr val="3B3B3B"/>
                </a:solidFill>
                <a:latin typeface="Consolas" panose="020B0609020204030204" pitchFamily="49" charset="0"/>
              </a:rPr>
              <a:t>np.mat</a:t>
            </a:r>
            <a:r>
              <a:rPr lang="en-US">
                <a:solidFill>
                  <a:srgbClr val="3B3B3B"/>
                </a:solidFill>
                <a:latin typeface="Consolas" panose="020B0609020204030204" pitchFamily="49" charset="0"/>
              </a:rPr>
              <a:t>([[</a:t>
            </a:r>
            <a:r>
              <a:rPr lang="en-US">
                <a:solidFill>
                  <a:srgbClr val="098658"/>
                </a:solidFill>
                <a:latin typeface="Consolas" panose="020B0609020204030204" pitchFamily="49" charset="0"/>
              </a:rPr>
              <a:t>4</a:t>
            </a:r>
            <a:r>
              <a:rPr lang="en-US">
                <a:solidFill>
                  <a:srgbClr val="3B3B3B"/>
                </a:solidFill>
                <a:latin typeface="Consolas" panose="020B0609020204030204" pitchFamily="49" charset="0"/>
              </a:rPr>
              <a:t>],[</a:t>
            </a:r>
            <a:r>
              <a:rPr lang="en-US">
                <a:solidFill>
                  <a:srgbClr val="098658"/>
                </a:solidFill>
                <a:latin typeface="Consolas" panose="020B0609020204030204" pitchFamily="49" charset="0"/>
              </a:rPr>
              <a:t>1</a:t>
            </a:r>
            <a:r>
              <a:rPr lang="en-US">
                <a:solidFill>
                  <a:srgbClr val="3B3B3B"/>
                </a:solidFill>
                <a:latin typeface="Consolas" panose="020B0609020204030204" pitchFamily="49" charset="0"/>
              </a:rPr>
              <a:t>]])</a:t>
            </a:r>
          </a:p>
          <a:p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&gt;&gt;&gt;</a:t>
            </a:r>
            <a:r>
              <a:rPr lang="en-US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err="1">
                <a:solidFill>
                  <a:srgbClr val="3B3B3B"/>
                </a:solidFill>
                <a:latin typeface="Consolas" panose="020B0609020204030204" pitchFamily="49" charset="0"/>
              </a:rPr>
              <a:t>np.linalg.inv</a:t>
            </a:r>
            <a:r>
              <a:rPr lang="en-US">
                <a:solidFill>
                  <a:srgbClr val="3B3B3B"/>
                </a:solidFill>
                <a:latin typeface="Consolas" panose="020B0609020204030204" pitchFamily="49" charset="0"/>
              </a:rPr>
              <a:t>(A)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*</a:t>
            </a:r>
            <a:r>
              <a:rPr lang="en-US">
                <a:solidFill>
                  <a:srgbClr val="3B3B3B"/>
                </a:solidFill>
                <a:latin typeface="Consolas" panose="020B0609020204030204" pitchFamily="49" charset="0"/>
              </a:rPr>
              <a:t>B </a:t>
            </a:r>
          </a:p>
          <a:p>
            <a:r>
              <a:rPr lang="en-US">
                <a:solidFill>
                  <a:srgbClr val="3B3B3B"/>
                </a:solidFill>
                <a:latin typeface="Consolas" panose="020B0609020204030204" pitchFamily="49" charset="0"/>
              </a:rPr>
              <a:t>matrix([[</a:t>
            </a:r>
            <a:r>
              <a:rPr lang="en-US">
                <a:solidFill>
                  <a:srgbClr val="098658"/>
                </a:solidFill>
                <a:latin typeface="Consolas" panose="020B0609020204030204" pitchFamily="49" charset="0"/>
              </a:rPr>
              <a:t>2</a:t>
            </a:r>
            <a:r>
              <a:rPr lang="en-US">
                <a:solidFill>
                  <a:srgbClr val="3B3B3B"/>
                </a:solidFill>
                <a:latin typeface="Consolas" panose="020B0609020204030204" pitchFamily="49" charset="0"/>
              </a:rPr>
              <a:t>.],</a:t>
            </a:r>
          </a:p>
          <a:p>
            <a:r>
              <a:rPr lang="en-US">
                <a:solidFill>
                  <a:srgbClr val="3B3B3B"/>
                </a:solidFill>
                <a:latin typeface="Consolas" panose="020B0609020204030204" pitchFamily="49" charset="0"/>
              </a:rPr>
              <a:t>        [</a:t>
            </a:r>
            <a:r>
              <a:rPr lang="en-US">
                <a:solidFill>
                  <a:srgbClr val="098658"/>
                </a:solidFill>
                <a:latin typeface="Consolas" panose="020B0609020204030204" pitchFamily="49" charset="0"/>
              </a:rPr>
              <a:t>1</a:t>
            </a:r>
            <a:r>
              <a:rPr lang="en-US">
                <a:solidFill>
                  <a:srgbClr val="3B3B3B"/>
                </a:solidFill>
                <a:latin typeface="Consolas" panose="020B0609020204030204" pitchFamily="49" charset="0"/>
              </a:rPr>
              <a:t>.]])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63951D1-55CF-DA52-7B5C-34195A69EEB3}"/>
                  </a:ext>
                </a:extLst>
              </p:cNvPr>
              <p:cNvSpPr txBox="1"/>
              <p:nvPr/>
            </p:nvSpPr>
            <p:spPr>
              <a:xfrm>
                <a:off x="620378" y="4148974"/>
                <a:ext cx="2307417" cy="6109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den>
                      </m:f>
                      <m:d>
                        <m:d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−5</m:t>
                                </m:r>
                              </m:e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−3</m:t>
                                </m:r>
                              </m:e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63951D1-55CF-DA52-7B5C-34195A69EE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378" y="4148974"/>
                <a:ext cx="2307417" cy="610936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A5B2A15-1982-0114-682A-BC7251BD64E9}"/>
                  </a:ext>
                </a:extLst>
              </p:cNvPr>
              <p:cNvSpPr txBox="1"/>
              <p:nvPr/>
            </p:nvSpPr>
            <p:spPr>
              <a:xfrm>
                <a:off x="411187" y="5710327"/>
                <a:ext cx="2208933" cy="5524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11</m:t>
                        </m:r>
                      </m:den>
                    </m:f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−22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−11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/>
                  <a:t>=</a:t>
                </a:r>
                <a:r>
                  <a:rPr lang="en-US">
                    <a:solidFill>
                      <a:srgbClr val="000000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A5B2A15-1982-0114-682A-BC7251BD64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187" y="5710327"/>
                <a:ext cx="2208933" cy="552459"/>
              </a:xfrm>
              <a:prstGeom prst="rect">
                <a:avLst/>
              </a:prstGeom>
              <a:blipFill>
                <a:blip r:embed="rId17"/>
                <a:stretch>
                  <a:fillRect b="-222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DCF5BCB8-BBFD-7317-5F54-07D6ABEAED17}"/>
              </a:ext>
            </a:extLst>
          </p:cNvPr>
          <p:cNvCxnSpPr>
            <a:cxnSpLocks/>
          </p:cNvCxnSpPr>
          <p:nvPr/>
        </p:nvCxnSpPr>
        <p:spPr>
          <a:xfrm>
            <a:off x="5033145" y="3577279"/>
            <a:ext cx="0" cy="301946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6BB6FD46-0BE8-40D1-86AE-933DD4AC4063}"/>
              </a:ext>
            </a:extLst>
          </p:cNvPr>
          <p:cNvSpPr txBox="1"/>
          <p:nvPr/>
        </p:nvSpPr>
        <p:spPr>
          <a:xfrm>
            <a:off x="5045848" y="5468484"/>
            <a:ext cx="37549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0000FF"/>
                </a:solidFill>
                <a:latin typeface="Consolas" panose="020B0609020204030204" pitchFamily="49" charset="0"/>
              </a:rPr>
              <a:t>def</a:t>
            </a:r>
            <a:r>
              <a:rPr lang="en-US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>
                <a:solidFill>
                  <a:srgbClr val="795E26"/>
                </a:solidFill>
                <a:latin typeface="Consolas" panose="020B0609020204030204" pitchFamily="49" charset="0"/>
              </a:rPr>
              <a:t>SimEq2</a:t>
            </a:r>
            <a:r>
              <a:rPr lang="en-US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en-US">
                <a:solidFill>
                  <a:srgbClr val="001080"/>
                </a:solidFill>
                <a:latin typeface="Consolas" panose="020B0609020204030204" pitchFamily="49" charset="0"/>
              </a:rPr>
              <a:t>A</a:t>
            </a:r>
            <a:r>
              <a:rPr lang="en-US">
                <a:solidFill>
                  <a:srgbClr val="3B3B3B"/>
                </a:solidFill>
                <a:latin typeface="Consolas" panose="020B0609020204030204" pitchFamily="49" charset="0"/>
              </a:rPr>
              <a:t>,</a:t>
            </a:r>
            <a:r>
              <a:rPr lang="en-US">
                <a:solidFill>
                  <a:srgbClr val="001080"/>
                </a:solidFill>
                <a:latin typeface="Consolas" panose="020B0609020204030204" pitchFamily="49" charset="0"/>
              </a:rPr>
              <a:t>B</a:t>
            </a:r>
            <a:r>
              <a:rPr lang="en-US">
                <a:solidFill>
                  <a:srgbClr val="3B3B3B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US">
                <a:solidFill>
                  <a:srgbClr val="3B3B3B"/>
                </a:solidFill>
                <a:latin typeface="Consolas" panose="020B0609020204030204" pitchFamily="49" charset="0"/>
              </a:rPr>
              <a:t>  </a:t>
            </a:r>
            <a:r>
              <a:rPr lang="en-US">
                <a:solidFill>
                  <a:srgbClr val="AF00DB"/>
                </a:solidFill>
                <a:latin typeface="Consolas" panose="020B0609020204030204" pitchFamily="49" charset="0"/>
              </a:rPr>
              <a:t>return</a:t>
            </a:r>
            <a:r>
              <a:rPr lang="en-US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err="1">
                <a:solidFill>
                  <a:srgbClr val="3B3B3B"/>
                </a:solidFill>
                <a:latin typeface="Consolas" panose="020B0609020204030204" pitchFamily="49" charset="0"/>
              </a:rPr>
              <a:t>np.linalg.inv</a:t>
            </a:r>
            <a:r>
              <a:rPr lang="en-US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en-US">
                <a:solidFill>
                  <a:srgbClr val="001080"/>
                </a:solidFill>
                <a:latin typeface="Consolas" panose="020B0609020204030204" pitchFamily="49" charset="0"/>
              </a:rPr>
              <a:t>A</a:t>
            </a:r>
            <a:r>
              <a:rPr lang="en-US">
                <a:solidFill>
                  <a:srgbClr val="3B3B3B"/>
                </a:solidFill>
                <a:latin typeface="Consolas" panose="020B0609020204030204" pitchFamily="49" charset="0"/>
              </a:rPr>
              <a:t>)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*</a:t>
            </a:r>
            <a:r>
              <a:rPr lang="en-US">
                <a:solidFill>
                  <a:srgbClr val="001080"/>
                </a:solidFill>
                <a:latin typeface="Consolas" panose="020B0609020204030204" pitchFamily="49" charset="0"/>
              </a:rPr>
              <a:t>B</a:t>
            </a:r>
            <a:r>
              <a:rPr lang="en-US">
                <a:solidFill>
                  <a:srgbClr val="3B3B3B"/>
                </a:solidFill>
                <a:latin typeface="Consolas" panose="020B0609020204030204" pitchFamily="49" charset="0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1799686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4" grpId="0"/>
      <p:bldP spid="16" grpId="0"/>
      <p:bldP spid="17" grpId="0"/>
      <p:bldP spid="18" grpId="0"/>
      <p:bldP spid="19" grpId="0"/>
      <p:bldP spid="22" grpId="0"/>
      <p:bldP spid="24" grpId="0"/>
      <p:bldP spid="26" grpId="0"/>
      <p:bldP spid="28" grpId="0"/>
      <p:bldP spid="29" grpId="0"/>
      <p:bldP spid="31" grpId="0"/>
      <p:bldP spid="35" grpId="0"/>
      <p:bldP spid="37" grpId="0"/>
      <p:bldP spid="39" grpId="0"/>
      <p:bldP spid="43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4EFC7-6B9B-6659-C536-A1F784B58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Least Square Fit with matrices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6DF1546-1E8E-79C5-D885-44EDD5163122}"/>
                  </a:ext>
                </a:extLst>
              </p:cNvPr>
              <p:cNvSpPr txBox="1"/>
              <p:nvPr/>
            </p:nvSpPr>
            <p:spPr>
              <a:xfrm>
                <a:off x="180654" y="2217959"/>
                <a:ext cx="2705878" cy="84856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18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nary>
                        <m:naryPr>
                          <m:chr m:val="∑"/>
                          <m:ctrlPr>
                            <a:rPr lang="en-US" sz="1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1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nary>
                        <m:naryPr>
                          <m:chr m:val="∑"/>
                          <m:ctrlPr>
                            <a:rPr lang="en-US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sz="1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nary>
                      <m:r>
                        <a:rPr lang="en-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6DF1546-1E8E-79C5-D885-44EDD51631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654" y="2217959"/>
                <a:ext cx="2705878" cy="84856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B149914-6AC4-4F89-294D-72D7E9BA59FC}"/>
                  </a:ext>
                </a:extLst>
              </p:cNvPr>
              <p:cNvSpPr txBox="1"/>
              <p:nvPr/>
            </p:nvSpPr>
            <p:spPr>
              <a:xfrm>
                <a:off x="180654" y="3320860"/>
                <a:ext cx="3020785" cy="11050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spcBef>
                    <a:spcPts val="0"/>
                  </a:spcBef>
                  <a:spcAft>
                    <a:spcPts val="20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18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nary>
                        <m:naryPr>
                          <m:chr m:val="∑"/>
                          <m:ctrlPr>
                            <a:rPr lang="en-US" sz="18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8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8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1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8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8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1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  <m:r>
                        <a:rPr lang="en-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nary>
                        <m:naryPr>
                          <m:chr m:val="∑"/>
                          <m:ctrlPr>
                            <a:rPr lang="en-US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180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B149914-6AC4-4F89-294D-72D7E9BA59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654" y="3320860"/>
                <a:ext cx="3020785" cy="110504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285B4E5-09DA-A0C3-10C4-CFE7BADA6B69}"/>
                  </a:ext>
                </a:extLst>
              </p:cNvPr>
              <p:cNvSpPr txBox="1"/>
              <p:nvPr/>
            </p:nvSpPr>
            <p:spPr>
              <a:xfrm>
                <a:off x="290020" y="1348712"/>
                <a:ext cx="1456076" cy="6149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3"/>
                                <m:mcJc m:val="center"/>
                              </m:mcPr>
                            </m:mc>
                          </m:mcs>
                          <m:ctrlPr>
                            <a:rPr lang="en-US" sz="1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US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+2</m:t>
                            </m:r>
                            <m:r>
                              <a:rPr lang="en-US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e>
                            <m:r>
                              <a:rPr lang="en-US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</m:e>
                          <m:e>
                            <m:r>
                              <a:rPr lang="en-US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e>
                        </m:mr>
                        <m:mr>
                          <m:e>
                            <m:r>
                              <a:rPr lang="en-US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−5</m:t>
                            </m:r>
                            <m:r>
                              <a:rPr lang="en-US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e>
                            <m:r>
                              <a:rPr lang="en-US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</m:e>
                          <m:e>
                            <m:r>
                              <a:rPr lang="en-US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mr>
                      </m:m>
                    </m:oMath>
                  </m:oMathPara>
                </a14:m>
                <a:endParaRPr lang="en-US" sz="1800" b="0" i="1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285B4E5-09DA-A0C3-10C4-CFE7BADA6B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020" y="1348712"/>
                <a:ext cx="1456076" cy="614912"/>
              </a:xfrm>
              <a:prstGeom prst="rect">
                <a:avLst/>
              </a:prstGeom>
              <a:blipFill>
                <a:blip r:embed="rId4"/>
                <a:stretch>
                  <a:fillRect r="-1260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66F946C-4466-A39C-ADD7-CD208B69189C}"/>
                  </a:ext>
                </a:extLst>
              </p:cNvPr>
              <p:cNvSpPr txBox="1"/>
              <p:nvPr/>
            </p:nvSpPr>
            <p:spPr>
              <a:xfrm>
                <a:off x="3464015" y="1403760"/>
                <a:ext cx="2288810" cy="55553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8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18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8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sz="18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−5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sz="1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8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8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1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800" b="0" i="1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66F946C-4466-A39C-ADD7-CD208B6918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4015" y="1403760"/>
                <a:ext cx="2288810" cy="55553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EBD2361-C9E1-42F5-489A-06A0DAB3DBBB}"/>
                  </a:ext>
                </a:extLst>
              </p:cNvPr>
              <p:cNvSpPr txBox="1"/>
              <p:nvPr/>
            </p:nvSpPr>
            <p:spPr>
              <a:xfrm>
                <a:off x="3331327" y="2427012"/>
                <a:ext cx="3694623" cy="16446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nary>
                                  <m:naryPr>
                                    <m:chr m:val="∑"/>
                                    <m:ctrlP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nary>
                              </m:e>
                              <m:e>
                                <m:nary>
                                  <m:naryPr>
                                    <m:chr m:val="∑"/>
                                    <m:ctrlP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  <m:e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nary>
                              </m:e>
                            </m:mr>
                            <m:mr>
                              <m:e>
                                <m:nary>
                                  <m:naryPr>
                                    <m:chr m:val="∑"/>
                                    <m:ctrlP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</m:nary>
                              </m:e>
                              <m:e>
                                <m:nary>
                                  <m:naryPr>
                                    <m:chr m:val="∑"/>
                                    <m:ctrlP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nary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sz="1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18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8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1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nary>
                                  <m:naryPr>
                                    <m:chr m:val="∑"/>
                                    <m:ctrlP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nary>
                              </m:e>
                            </m:mr>
                            <m:mr>
                              <m:e>
                                <m:nary>
                                  <m:naryPr>
                                    <m:chr m:val="∑"/>
                                    <m:ctrlP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nary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800" b="0" i="1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EBD2361-C9E1-42F5-489A-06A0DAB3DB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1327" y="2427012"/>
                <a:ext cx="3694623" cy="164461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7222991-7616-BE3A-6E08-C6EC8479E19C}"/>
                  </a:ext>
                </a:extLst>
              </p:cNvPr>
              <p:cNvSpPr txBox="1"/>
              <p:nvPr/>
            </p:nvSpPr>
            <p:spPr>
              <a:xfrm>
                <a:off x="7326503" y="1773092"/>
                <a:ext cx="133504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1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sz="1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7222991-7616-BE3A-6E08-C6EC8479E1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6503" y="1773092"/>
                <a:ext cx="1335046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DC20D1D-511F-66C0-8506-849581D44268}"/>
                  </a:ext>
                </a:extLst>
              </p:cNvPr>
              <p:cNvSpPr txBox="1"/>
              <p:nvPr/>
            </p:nvSpPr>
            <p:spPr>
              <a:xfrm>
                <a:off x="7470745" y="1403760"/>
                <a:ext cx="104656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𝐴𝑋</m:t>
                      </m:r>
                      <m:r>
                        <a:rPr lang="en-US" sz="1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DC20D1D-511F-66C0-8506-849581D442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0745" y="1403760"/>
                <a:ext cx="1046563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CA447F5-6840-8979-1484-7A4D60C3FD1B}"/>
                  </a:ext>
                </a:extLst>
              </p:cNvPr>
              <p:cNvSpPr txBox="1"/>
              <p:nvPr/>
            </p:nvSpPr>
            <p:spPr>
              <a:xfrm>
                <a:off x="7470745" y="2642242"/>
                <a:ext cx="104656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𝐴𝐵</m:t>
                      </m:r>
                      <m:r>
                        <a:rPr lang="en-US" sz="1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CA447F5-6840-8979-1484-7A4D60C3FD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0745" y="2642242"/>
                <a:ext cx="1046563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6CA8416-3E7A-0477-E0A8-FA47425FA340}"/>
                  </a:ext>
                </a:extLst>
              </p:cNvPr>
              <p:cNvSpPr txBox="1"/>
              <p:nvPr/>
            </p:nvSpPr>
            <p:spPr>
              <a:xfrm>
                <a:off x="7343623" y="3011574"/>
                <a:ext cx="133504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1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sz="1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6CA8416-3E7A-0477-E0A8-FA47425FA3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3623" y="3011574"/>
                <a:ext cx="1335046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8B5593B7-FD37-A647-14BB-3082A4CDBE49}"/>
              </a:ext>
            </a:extLst>
          </p:cNvPr>
          <p:cNvSpPr txBox="1"/>
          <p:nvPr/>
        </p:nvSpPr>
        <p:spPr>
          <a:xfrm>
            <a:off x="199315" y="4680241"/>
            <a:ext cx="555351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LSFit_line</a:t>
            </a:r>
            <a:r>
              <a:rPr lang="en-US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(x)</a:t>
            </a:r>
          </a:p>
          <a:p>
            <a:r>
              <a:rPr lang="en-US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A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np.mat</a:t>
            </a:r>
            <a:r>
              <a:rPr lang="en-US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([[</a:t>
            </a:r>
            <a:r>
              <a:rPr lang="en-US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US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(x),n],[</a:t>
            </a:r>
            <a:r>
              <a:rPr lang="en-US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US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(x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x),</a:t>
            </a:r>
            <a:r>
              <a:rPr lang="en-US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US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(x)]])</a:t>
            </a:r>
          </a:p>
          <a:p>
            <a:r>
              <a:rPr lang="en-US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Y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np.mat</a:t>
            </a:r>
            <a:r>
              <a:rPr lang="en-US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([[</a:t>
            </a:r>
            <a:r>
              <a:rPr lang="en-US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US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(y)],[</a:t>
            </a:r>
            <a:r>
              <a:rPr lang="en-US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US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(x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y)]])</a:t>
            </a:r>
          </a:p>
          <a:p>
            <a:r>
              <a:rPr lang="en-US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np.linalg.inv</a:t>
            </a:r>
            <a:r>
              <a:rPr lang="en-US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(A)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Y </a:t>
            </a:r>
          </a:p>
        </p:txBody>
      </p:sp>
    </p:spTree>
    <p:extLst>
      <p:ext uri="{BB962C8B-B14F-4D97-AF65-F5344CB8AC3E}">
        <p14:creationId xmlns:p14="http://schemas.microsoft.com/office/powerpoint/2010/main" val="34411500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>
            <a:extLst>
              <a:ext uri="{FF2B5EF4-FFF2-40B4-BE49-F238E27FC236}">
                <a16:creationId xmlns:a16="http://schemas.microsoft.com/office/drawing/2014/main" id="{C899B125-A71F-C6D1-3CCC-58681BA48C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Code for trapezoidal rule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AE2671F-2B56-B595-7419-FBE6102126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771901" y="5551598"/>
            <a:ext cx="5096981" cy="848758"/>
          </a:xfrm>
        </p:spPr>
        <p:txBody>
          <a:bodyPr/>
          <a:lstStyle/>
          <a:p>
            <a:r>
              <a:rPr lang="en-IN" sz="1600" b="1">
                <a:solidFill>
                  <a:srgbClr val="0000FF"/>
                </a:solidFill>
              </a:rPr>
              <a:t>def</a:t>
            </a:r>
            <a:r>
              <a:rPr lang="en-IN" sz="1600">
                <a:solidFill>
                  <a:srgbClr val="000000"/>
                </a:solidFill>
              </a:rPr>
              <a:t> </a:t>
            </a:r>
            <a:r>
              <a:rPr lang="en-IN" sz="1600" err="1">
                <a:solidFill>
                  <a:srgbClr val="FF00FF"/>
                </a:solidFill>
              </a:rPr>
              <a:t>Int_R</a:t>
            </a:r>
            <a:r>
              <a:rPr lang="en-IN" sz="1600" b="1">
                <a:solidFill>
                  <a:srgbClr val="000080"/>
                </a:solidFill>
              </a:rPr>
              <a:t>(</a:t>
            </a:r>
            <a:r>
              <a:rPr lang="en-IN" sz="1600" err="1">
                <a:solidFill>
                  <a:srgbClr val="000000"/>
                </a:solidFill>
              </a:rPr>
              <a:t>x</a:t>
            </a:r>
            <a:r>
              <a:rPr lang="en-IN" sz="1600" b="1" err="1">
                <a:solidFill>
                  <a:srgbClr val="000080"/>
                </a:solidFill>
              </a:rPr>
              <a:t>,</a:t>
            </a:r>
            <a:r>
              <a:rPr lang="en-IN" sz="1600" err="1">
                <a:solidFill>
                  <a:srgbClr val="000000"/>
                </a:solidFill>
              </a:rPr>
              <a:t>y</a:t>
            </a:r>
            <a:r>
              <a:rPr lang="en-IN" sz="1600" b="1">
                <a:solidFill>
                  <a:srgbClr val="000080"/>
                </a:solidFill>
              </a:rPr>
              <a:t>):</a:t>
            </a:r>
            <a:endParaRPr lang="en-IN" sz="1600">
              <a:solidFill>
                <a:srgbClr val="000000"/>
              </a:solidFill>
            </a:endParaRPr>
          </a:p>
          <a:p>
            <a:r>
              <a:rPr lang="pt-BR" sz="1600">
                <a:solidFill>
                  <a:srgbClr val="000000"/>
                </a:solidFill>
              </a:rPr>
              <a:t>  h</a:t>
            </a:r>
            <a:r>
              <a:rPr lang="pt-BR" sz="1600" b="1">
                <a:solidFill>
                  <a:srgbClr val="000080"/>
                </a:solidFill>
              </a:rPr>
              <a:t>=(</a:t>
            </a:r>
            <a:r>
              <a:rPr lang="pt-BR" sz="1600">
                <a:solidFill>
                  <a:srgbClr val="000000"/>
                </a:solidFill>
              </a:rPr>
              <a:t>x</a:t>
            </a:r>
            <a:r>
              <a:rPr lang="pt-BR" sz="1600" b="1">
                <a:solidFill>
                  <a:srgbClr val="000080"/>
                </a:solidFill>
              </a:rPr>
              <a:t>[-</a:t>
            </a:r>
            <a:r>
              <a:rPr lang="pt-BR" sz="1600">
                <a:solidFill>
                  <a:srgbClr val="FF0000"/>
                </a:solidFill>
              </a:rPr>
              <a:t>1</a:t>
            </a:r>
            <a:r>
              <a:rPr lang="pt-BR" sz="1600" b="1">
                <a:solidFill>
                  <a:srgbClr val="000080"/>
                </a:solidFill>
              </a:rPr>
              <a:t>]-</a:t>
            </a:r>
            <a:r>
              <a:rPr lang="pt-BR" sz="1600">
                <a:solidFill>
                  <a:srgbClr val="000000"/>
                </a:solidFill>
              </a:rPr>
              <a:t>x</a:t>
            </a:r>
            <a:r>
              <a:rPr lang="pt-BR" sz="1600" b="1">
                <a:solidFill>
                  <a:srgbClr val="000080"/>
                </a:solidFill>
              </a:rPr>
              <a:t>[</a:t>
            </a:r>
            <a:r>
              <a:rPr lang="pt-BR" sz="1600">
                <a:solidFill>
                  <a:srgbClr val="FF0000"/>
                </a:solidFill>
              </a:rPr>
              <a:t>0</a:t>
            </a:r>
            <a:r>
              <a:rPr lang="pt-BR" sz="1600" b="1">
                <a:solidFill>
                  <a:srgbClr val="000080"/>
                </a:solidFill>
              </a:rPr>
              <a:t>])/(</a:t>
            </a:r>
            <a:r>
              <a:rPr lang="pt-BR" sz="1600" b="1">
                <a:solidFill>
                  <a:srgbClr val="880088"/>
                </a:solidFill>
              </a:rPr>
              <a:t>len</a:t>
            </a:r>
            <a:r>
              <a:rPr lang="pt-BR" sz="1600" b="1">
                <a:solidFill>
                  <a:srgbClr val="000080"/>
                </a:solidFill>
              </a:rPr>
              <a:t>(</a:t>
            </a:r>
            <a:r>
              <a:rPr lang="pt-BR" sz="1600">
                <a:solidFill>
                  <a:srgbClr val="000000"/>
                </a:solidFill>
              </a:rPr>
              <a:t>x</a:t>
            </a:r>
            <a:r>
              <a:rPr lang="pt-BR" sz="1600" b="1">
                <a:solidFill>
                  <a:srgbClr val="000080"/>
                </a:solidFill>
              </a:rPr>
              <a:t>)-</a:t>
            </a:r>
            <a:r>
              <a:rPr lang="pt-BR" sz="1600">
                <a:solidFill>
                  <a:srgbClr val="FF0000"/>
                </a:solidFill>
              </a:rPr>
              <a:t>1</a:t>
            </a:r>
            <a:r>
              <a:rPr lang="pt-BR" sz="1600" b="1">
                <a:solidFill>
                  <a:srgbClr val="000080"/>
                </a:solidFill>
              </a:rPr>
              <a:t>)</a:t>
            </a:r>
            <a:endParaRPr lang="pt-BR" sz="1600">
              <a:solidFill>
                <a:srgbClr val="000000"/>
              </a:solidFill>
            </a:endParaRPr>
          </a:p>
          <a:p>
            <a:r>
              <a:rPr lang="es-ES" sz="1600">
                <a:solidFill>
                  <a:srgbClr val="000000"/>
                </a:solidFill>
              </a:rPr>
              <a:t>  </a:t>
            </a:r>
            <a:r>
              <a:rPr lang="es-ES" sz="1600" b="1" err="1">
                <a:solidFill>
                  <a:srgbClr val="0000FF"/>
                </a:solidFill>
              </a:rPr>
              <a:t>return</a:t>
            </a:r>
            <a:r>
              <a:rPr lang="es-ES" sz="1600">
                <a:solidFill>
                  <a:srgbClr val="000000"/>
                </a:solidFill>
              </a:rPr>
              <a:t> h</a:t>
            </a:r>
            <a:r>
              <a:rPr lang="es-ES" sz="1600" b="1">
                <a:solidFill>
                  <a:srgbClr val="000080"/>
                </a:solidFill>
              </a:rPr>
              <a:t>*(</a:t>
            </a:r>
            <a:r>
              <a:rPr lang="es-ES" sz="1600" b="1">
                <a:solidFill>
                  <a:srgbClr val="880088"/>
                </a:solidFill>
              </a:rPr>
              <a:t>sum</a:t>
            </a:r>
            <a:r>
              <a:rPr lang="es-ES" sz="1600" b="1">
                <a:solidFill>
                  <a:srgbClr val="000080"/>
                </a:solidFill>
              </a:rPr>
              <a:t>(</a:t>
            </a:r>
            <a:r>
              <a:rPr lang="es-ES" sz="1600">
                <a:solidFill>
                  <a:srgbClr val="000000"/>
                </a:solidFill>
              </a:rPr>
              <a:t>y</a:t>
            </a:r>
            <a:r>
              <a:rPr lang="es-ES" sz="1600" b="1">
                <a:solidFill>
                  <a:srgbClr val="000080"/>
                </a:solidFill>
              </a:rPr>
              <a:t>)-</a:t>
            </a:r>
            <a:r>
              <a:rPr lang="pt-BR" sz="1600">
                <a:solidFill>
                  <a:srgbClr val="FF0000"/>
                </a:solidFill>
              </a:rPr>
              <a:t> 0.5</a:t>
            </a:r>
            <a:r>
              <a:rPr lang="pt-BR" sz="1600" b="1">
                <a:solidFill>
                  <a:srgbClr val="000080"/>
                </a:solidFill>
              </a:rPr>
              <a:t>*</a:t>
            </a:r>
            <a:r>
              <a:rPr lang="es-ES" sz="1600" b="1">
                <a:solidFill>
                  <a:srgbClr val="000080"/>
                </a:solidFill>
              </a:rPr>
              <a:t>(y[</a:t>
            </a:r>
            <a:r>
              <a:rPr lang="pt-BR" sz="1600">
                <a:solidFill>
                  <a:srgbClr val="FF0000"/>
                </a:solidFill>
              </a:rPr>
              <a:t>0</a:t>
            </a:r>
            <a:r>
              <a:rPr lang="es-ES" sz="1600" b="1">
                <a:solidFill>
                  <a:srgbClr val="000080"/>
                </a:solidFill>
              </a:rPr>
              <a:t>]+</a:t>
            </a:r>
            <a:r>
              <a:rPr lang="es-ES" sz="1600">
                <a:solidFill>
                  <a:srgbClr val="000000"/>
                </a:solidFill>
              </a:rPr>
              <a:t>y</a:t>
            </a:r>
            <a:r>
              <a:rPr lang="es-ES" sz="1600" b="1">
                <a:solidFill>
                  <a:srgbClr val="000080"/>
                </a:solidFill>
              </a:rPr>
              <a:t>[-</a:t>
            </a:r>
            <a:r>
              <a:rPr lang="es-ES" sz="1600">
                <a:solidFill>
                  <a:srgbClr val="FF0000"/>
                </a:solidFill>
              </a:rPr>
              <a:t>1</a:t>
            </a:r>
            <a:r>
              <a:rPr lang="es-ES" sz="1600" b="1">
                <a:solidFill>
                  <a:srgbClr val="000080"/>
                </a:solidFill>
              </a:rPr>
              <a:t>]))</a:t>
            </a:r>
            <a:endParaRPr lang="es-ES" sz="1600">
              <a:solidFill>
                <a:srgbClr val="000000"/>
              </a:solidFill>
            </a:endParaRPr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91C46872-706D-2E84-3A63-0D0FBF62B145}"/>
              </a:ext>
            </a:extLst>
          </p:cNvPr>
          <p:cNvSpPr txBox="1">
            <a:spLocks/>
          </p:cNvSpPr>
          <p:nvPr/>
        </p:nvSpPr>
        <p:spPr bwMode="auto">
          <a:xfrm>
            <a:off x="180655" y="2487596"/>
            <a:ext cx="3438846" cy="293370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800" kern="120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rtl="0" eaLnBrk="1" fontAlgn="base" hangingPunct="1">
              <a:spcBef>
                <a:spcPct val="20000"/>
              </a:spcBef>
              <a:spcAft>
                <a:spcPct val="0"/>
              </a:spcAft>
              <a:buFontTx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600" b="1">
                <a:solidFill>
                  <a:srgbClr val="0000FF"/>
                </a:solidFill>
              </a:rPr>
              <a:t>import</a:t>
            </a:r>
            <a:r>
              <a:rPr lang="en-IN" sz="1600">
                <a:solidFill>
                  <a:srgbClr val="000000"/>
                </a:solidFill>
              </a:rPr>
              <a:t> </a:t>
            </a:r>
            <a:r>
              <a:rPr lang="en-IN" sz="1600" err="1">
                <a:solidFill>
                  <a:srgbClr val="000000"/>
                </a:solidFill>
              </a:rPr>
              <a:t>numpy</a:t>
            </a:r>
            <a:r>
              <a:rPr lang="en-IN" sz="1600">
                <a:solidFill>
                  <a:srgbClr val="000000"/>
                </a:solidFill>
              </a:rPr>
              <a:t> </a:t>
            </a:r>
            <a:r>
              <a:rPr lang="en-IN" sz="1600" b="1">
                <a:solidFill>
                  <a:srgbClr val="0000FF"/>
                </a:solidFill>
              </a:rPr>
              <a:t>as</a:t>
            </a:r>
            <a:r>
              <a:rPr lang="en-IN" sz="1600">
                <a:solidFill>
                  <a:srgbClr val="000000"/>
                </a:solidFill>
              </a:rPr>
              <a:t> np</a:t>
            </a:r>
          </a:p>
          <a:p>
            <a:r>
              <a:rPr lang="en-IN" sz="1600" b="1">
                <a:solidFill>
                  <a:srgbClr val="0000FF"/>
                </a:solidFill>
              </a:rPr>
              <a:t>def</a:t>
            </a:r>
            <a:r>
              <a:rPr lang="en-IN" sz="1600">
                <a:solidFill>
                  <a:srgbClr val="000000"/>
                </a:solidFill>
              </a:rPr>
              <a:t> </a:t>
            </a:r>
            <a:r>
              <a:rPr lang="en-IN" sz="1600" err="1">
                <a:solidFill>
                  <a:srgbClr val="FF00FF"/>
                </a:solidFill>
              </a:rPr>
              <a:t>Int_R</a:t>
            </a:r>
            <a:r>
              <a:rPr lang="en-IN" sz="1600" b="1">
                <a:solidFill>
                  <a:srgbClr val="000080"/>
                </a:solidFill>
              </a:rPr>
              <a:t>(</a:t>
            </a:r>
            <a:r>
              <a:rPr lang="en-IN" sz="1600" err="1">
                <a:solidFill>
                  <a:srgbClr val="000000"/>
                </a:solidFill>
              </a:rPr>
              <a:t>x</a:t>
            </a:r>
            <a:r>
              <a:rPr lang="en-IN" sz="1600" b="1" err="1">
                <a:solidFill>
                  <a:srgbClr val="000080"/>
                </a:solidFill>
              </a:rPr>
              <a:t>,</a:t>
            </a:r>
            <a:r>
              <a:rPr lang="en-IN" sz="1600" err="1">
                <a:solidFill>
                  <a:srgbClr val="000000"/>
                </a:solidFill>
              </a:rPr>
              <a:t>y</a:t>
            </a:r>
            <a:r>
              <a:rPr lang="en-IN" sz="1600" b="1">
                <a:solidFill>
                  <a:srgbClr val="000080"/>
                </a:solidFill>
              </a:rPr>
              <a:t>):</a:t>
            </a:r>
            <a:endParaRPr lang="en-IN" sz="1600">
              <a:solidFill>
                <a:srgbClr val="000000"/>
              </a:solidFill>
            </a:endParaRPr>
          </a:p>
          <a:p>
            <a:r>
              <a:rPr lang="pt-BR" sz="1600">
                <a:solidFill>
                  <a:srgbClr val="000000"/>
                </a:solidFill>
              </a:rPr>
              <a:t>  h</a:t>
            </a:r>
            <a:r>
              <a:rPr lang="pt-BR" sz="1600" b="1">
                <a:solidFill>
                  <a:srgbClr val="000080"/>
                </a:solidFill>
              </a:rPr>
              <a:t>=(</a:t>
            </a:r>
            <a:r>
              <a:rPr lang="pt-BR" sz="1600">
                <a:solidFill>
                  <a:srgbClr val="000000"/>
                </a:solidFill>
              </a:rPr>
              <a:t>x</a:t>
            </a:r>
            <a:r>
              <a:rPr lang="pt-BR" sz="1600" b="1">
                <a:solidFill>
                  <a:srgbClr val="000080"/>
                </a:solidFill>
              </a:rPr>
              <a:t>[-</a:t>
            </a:r>
            <a:r>
              <a:rPr lang="pt-BR" sz="1600">
                <a:solidFill>
                  <a:srgbClr val="FF0000"/>
                </a:solidFill>
              </a:rPr>
              <a:t>1</a:t>
            </a:r>
            <a:r>
              <a:rPr lang="pt-BR" sz="1600" b="1">
                <a:solidFill>
                  <a:srgbClr val="000080"/>
                </a:solidFill>
              </a:rPr>
              <a:t>]-</a:t>
            </a:r>
            <a:r>
              <a:rPr lang="pt-BR" sz="1600">
                <a:solidFill>
                  <a:srgbClr val="000000"/>
                </a:solidFill>
              </a:rPr>
              <a:t>x</a:t>
            </a:r>
            <a:r>
              <a:rPr lang="pt-BR" sz="1600" b="1">
                <a:solidFill>
                  <a:srgbClr val="000080"/>
                </a:solidFill>
              </a:rPr>
              <a:t>[</a:t>
            </a:r>
            <a:r>
              <a:rPr lang="pt-BR" sz="1600">
                <a:solidFill>
                  <a:srgbClr val="FF0000"/>
                </a:solidFill>
              </a:rPr>
              <a:t>0</a:t>
            </a:r>
            <a:r>
              <a:rPr lang="pt-BR" sz="1600" b="1">
                <a:solidFill>
                  <a:srgbClr val="000080"/>
                </a:solidFill>
              </a:rPr>
              <a:t>])/(</a:t>
            </a:r>
            <a:r>
              <a:rPr lang="pt-BR" sz="1600" b="1">
                <a:solidFill>
                  <a:srgbClr val="880088"/>
                </a:solidFill>
              </a:rPr>
              <a:t>len</a:t>
            </a:r>
            <a:r>
              <a:rPr lang="pt-BR" sz="1600" b="1">
                <a:solidFill>
                  <a:srgbClr val="000080"/>
                </a:solidFill>
              </a:rPr>
              <a:t>(</a:t>
            </a:r>
            <a:r>
              <a:rPr lang="pt-BR" sz="1600">
                <a:solidFill>
                  <a:srgbClr val="000000"/>
                </a:solidFill>
              </a:rPr>
              <a:t>x</a:t>
            </a:r>
            <a:r>
              <a:rPr lang="pt-BR" sz="1600" b="1">
                <a:solidFill>
                  <a:srgbClr val="000080"/>
                </a:solidFill>
              </a:rPr>
              <a:t>)-</a:t>
            </a:r>
            <a:r>
              <a:rPr lang="pt-BR" sz="1600">
                <a:solidFill>
                  <a:srgbClr val="FF0000"/>
                </a:solidFill>
              </a:rPr>
              <a:t>1</a:t>
            </a:r>
            <a:r>
              <a:rPr lang="pt-BR" sz="1600" b="1">
                <a:solidFill>
                  <a:srgbClr val="000080"/>
                </a:solidFill>
              </a:rPr>
              <a:t>)</a:t>
            </a:r>
            <a:endParaRPr lang="pt-BR" sz="1600">
              <a:solidFill>
                <a:srgbClr val="000000"/>
              </a:solidFill>
            </a:endParaRPr>
          </a:p>
          <a:p>
            <a:r>
              <a:rPr lang="en-IN" sz="1600">
                <a:solidFill>
                  <a:srgbClr val="000000"/>
                </a:solidFill>
              </a:rPr>
              <a:t>  </a:t>
            </a:r>
            <a:r>
              <a:rPr lang="en-IN" sz="1600" b="1">
                <a:solidFill>
                  <a:srgbClr val="880088"/>
                </a:solidFill>
              </a:rPr>
              <a:t>sum</a:t>
            </a:r>
            <a:r>
              <a:rPr lang="en-IN" sz="1600" b="1">
                <a:solidFill>
                  <a:srgbClr val="000080"/>
                </a:solidFill>
              </a:rPr>
              <a:t>=</a:t>
            </a:r>
            <a:r>
              <a:rPr lang="en-IN" sz="1600">
                <a:solidFill>
                  <a:srgbClr val="FF0000"/>
                </a:solidFill>
              </a:rPr>
              <a:t>0</a:t>
            </a:r>
            <a:endParaRPr lang="en-IN" sz="1600">
              <a:solidFill>
                <a:srgbClr val="000000"/>
              </a:solidFill>
            </a:endParaRPr>
          </a:p>
          <a:p>
            <a:r>
              <a:rPr lang="en-IN" sz="1600">
                <a:solidFill>
                  <a:srgbClr val="000000"/>
                </a:solidFill>
              </a:rPr>
              <a:t>  </a:t>
            </a:r>
            <a:r>
              <a:rPr lang="en-IN" sz="1600" b="1">
                <a:solidFill>
                  <a:srgbClr val="0000FF"/>
                </a:solidFill>
              </a:rPr>
              <a:t>for</a:t>
            </a:r>
            <a:r>
              <a:rPr lang="en-IN" sz="1600">
                <a:solidFill>
                  <a:srgbClr val="000000"/>
                </a:solidFill>
              </a:rPr>
              <a:t> i </a:t>
            </a:r>
            <a:r>
              <a:rPr lang="en-IN" sz="1600" b="1">
                <a:solidFill>
                  <a:srgbClr val="0000FF"/>
                </a:solidFill>
              </a:rPr>
              <a:t>in</a:t>
            </a:r>
            <a:r>
              <a:rPr lang="en-IN" sz="1600">
                <a:solidFill>
                  <a:srgbClr val="000000"/>
                </a:solidFill>
              </a:rPr>
              <a:t> </a:t>
            </a:r>
            <a:r>
              <a:rPr lang="en-IN" sz="1600" b="1">
                <a:solidFill>
                  <a:srgbClr val="880088"/>
                </a:solidFill>
              </a:rPr>
              <a:t>range</a:t>
            </a:r>
            <a:r>
              <a:rPr lang="en-IN" sz="1600" b="1">
                <a:solidFill>
                  <a:srgbClr val="000080"/>
                </a:solidFill>
              </a:rPr>
              <a:t>(</a:t>
            </a:r>
            <a:r>
              <a:rPr lang="en-IN" sz="1600" b="1" err="1">
                <a:solidFill>
                  <a:srgbClr val="880088"/>
                </a:solidFill>
              </a:rPr>
              <a:t>len</a:t>
            </a:r>
            <a:r>
              <a:rPr lang="en-IN" sz="1600" b="1">
                <a:solidFill>
                  <a:srgbClr val="000080"/>
                </a:solidFill>
              </a:rPr>
              <a:t>(</a:t>
            </a:r>
            <a:r>
              <a:rPr lang="en-IN" sz="1600">
                <a:solidFill>
                  <a:srgbClr val="000000"/>
                </a:solidFill>
              </a:rPr>
              <a:t>y</a:t>
            </a:r>
            <a:r>
              <a:rPr lang="en-IN" sz="1600" b="1">
                <a:solidFill>
                  <a:srgbClr val="000080"/>
                </a:solidFill>
              </a:rPr>
              <a:t>)-</a:t>
            </a:r>
            <a:r>
              <a:rPr lang="en-IN" sz="1600">
                <a:solidFill>
                  <a:srgbClr val="FF0000"/>
                </a:solidFill>
              </a:rPr>
              <a:t>1</a:t>
            </a:r>
            <a:r>
              <a:rPr lang="en-IN" sz="1600" b="1">
                <a:solidFill>
                  <a:srgbClr val="000080"/>
                </a:solidFill>
              </a:rPr>
              <a:t>):</a:t>
            </a:r>
            <a:endParaRPr lang="en-IN" sz="1600">
              <a:solidFill>
                <a:srgbClr val="000000"/>
              </a:solidFill>
            </a:endParaRPr>
          </a:p>
          <a:p>
            <a:r>
              <a:rPr lang="pt-BR" sz="1600">
                <a:solidFill>
                  <a:srgbClr val="000000"/>
                </a:solidFill>
              </a:rPr>
              <a:t>    </a:t>
            </a:r>
            <a:r>
              <a:rPr lang="pt-BR" sz="1600" b="1">
                <a:solidFill>
                  <a:srgbClr val="880088"/>
                </a:solidFill>
              </a:rPr>
              <a:t>sum</a:t>
            </a:r>
            <a:r>
              <a:rPr lang="pt-BR" sz="1600">
                <a:solidFill>
                  <a:srgbClr val="000000"/>
                </a:solidFill>
              </a:rPr>
              <a:t> </a:t>
            </a:r>
            <a:r>
              <a:rPr lang="pt-BR" sz="1600" b="1">
                <a:solidFill>
                  <a:srgbClr val="000080"/>
                </a:solidFill>
              </a:rPr>
              <a:t>+=</a:t>
            </a:r>
            <a:r>
              <a:rPr lang="pt-BR" sz="1600">
                <a:solidFill>
                  <a:srgbClr val="000000"/>
                </a:solidFill>
              </a:rPr>
              <a:t> </a:t>
            </a:r>
            <a:r>
              <a:rPr lang="pt-BR" sz="1600">
                <a:solidFill>
                  <a:srgbClr val="FF0000"/>
                </a:solidFill>
              </a:rPr>
              <a:t>0.5</a:t>
            </a:r>
            <a:r>
              <a:rPr lang="pt-BR" sz="1600" b="1">
                <a:solidFill>
                  <a:srgbClr val="000080"/>
                </a:solidFill>
              </a:rPr>
              <a:t>*</a:t>
            </a:r>
            <a:r>
              <a:rPr lang="pt-BR" sz="1600">
                <a:solidFill>
                  <a:srgbClr val="000000"/>
                </a:solidFill>
              </a:rPr>
              <a:t>h</a:t>
            </a:r>
            <a:r>
              <a:rPr lang="pt-BR" sz="1600" b="1">
                <a:solidFill>
                  <a:srgbClr val="000080"/>
                </a:solidFill>
              </a:rPr>
              <a:t>*(</a:t>
            </a:r>
            <a:r>
              <a:rPr lang="pt-BR" sz="1600">
                <a:solidFill>
                  <a:srgbClr val="000000"/>
                </a:solidFill>
              </a:rPr>
              <a:t>y</a:t>
            </a:r>
            <a:r>
              <a:rPr lang="pt-BR" sz="1600" b="1">
                <a:solidFill>
                  <a:srgbClr val="000080"/>
                </a:solidFill>
              </a:rPr>
              <a:t>[</a:t>
            </a:r>
            <a:r>
              <a:rPr lang="pt-BR" sz="1600">
                <a:solidFill>
                  <a:srgbClr val="000000"/>
                </a:solidFill>
              </a:rPr>
              <a:t>i</a:t>
            </a:r>
            <a:r>
              <a:rPr lang="pt-BR" sz="1600" b="1">
                <a:solidFill>
                  <a:srgbClr val="000080"/>
                </a:solidFill>
              </a:rPr>
              <a:t>]+</a:t>
            </a:r>
            <a:r>
              <a:rPr lang="pt-BR" sz="1600">
                <a:solidFill>
                  <a:srgbClr val="000000"/>
                </a:solidFill>
              </a:rPr>
              <a:t>y</a:t>
            </a:r>
            <a:r>
              <a:rPr lang="pt-BR" sz="1600" b="1">
                <a:solidFill>
                  <a:srgbClr val="000080"/>
                </a:solidFill>
              </a:rPr>
              <a:t>[</a:t>
            </a:r>
            <a:r>
              <a:rPr lang="pt-BR" sz="1600">
                <a:solidFill>
                  <a:srgbClr val="000000"/>
                </a:solidFill>
              </a:rPr>
              <a:t>i</a:t>
            </a:r>
            <a:r>
              <a:rPr lang="pt-BR" sz="1600" b="1">
                <a:solidFill>
                  <a:srgbClr val="000080"/>
                </a:solidFill>
              </a:rPr>
              <a:t>+</a:t>
            </a:r>
            <a:r>
              <a:rPr lang="pt-BR" sz="1600">
                <a:solidFill>
                  <a:srgbClr val="FF0000"/>
                </a:solidFill>
              </a:rPr>
              <a:t>1</a:t>
            </a:r>
            <a:r>
              <a:rPr lang="pt-BR" sz="1600" b="1">
                <a:solidFill>
                  <a:srgbClr val="000080"/>
                </a:solidFill>
              </a:rPr>
              <a:t>])</a:t>
            </a:r>
            <a:endParaRPr lang="pt-BR" sz="1600">
              <a:solidFill>
                <a:srgbClr val="000000"/>
              </a:solidFill>
            </a:endParaRPr>
          </a:p>
          <a:p>
            <a:r>
              <a:rPr lang="en-IN" sz="1600">
                <a:solidFill>
                  <a:srgbClr val="000000"/>
                </a:solidFill>
              </a:rPr>
              <a:t>  </a:t>
            </a:r>
            <a:r>
              <a:rPr lang="en-IN" sz="1600" b="1">
                <a:solidFill>
                  <a:srgbClr val="0000FF"/>
                </a:solidFill>
              </a:rPr>
              <a:t>return</a:t>
            </a:r>
            <a:r>
              <a:rPr lang="en-IN" sz="1600">
                <a:solidFill>
                  <a:srgbClr val="000000"/>
                </a:solidFill>
              </a:rPr>
              <a:t> </a:t>
            </a:r>
            <a:r>
              <a:rPr lang="en-IN" sz="1600" b="1">
                <a:solidFill>
                  <a:srgbClr val="880088"/>
                </a:solidFill>
              </a:rPr>
              <a:t>sum</a:t>
            </a:r>
            <a:endParaRPr lang="en-IN" sz="1600">
              <a:solidFill>
                <a:srgbClr val="000000"/>
              </a:solidFill>
            </a:endParaRPr>
          </a:p>
          <a:p>
            <a:r>
              <a:rPr lang="en-IN" sz="1600">
                <a:solidFill>
                  <a:srgbClr val="000000"/>
                </a:solidFill>
              </a:rPr>
              <a:t>x</a:t>
            </a:r>
            <a:r>
              <a:rPr lang="en-IN" sz="1600" b="1">
                <a:solidFill>
                  <a:srgbClr val="000080"/>
                </a:solidFill>
              </a:rPr>
              <a:t>=</a:t>
            </a:r>
            <a:r>
              <a:rPr lang="en-IN" sz="1600" err="1">
                <a:solidFill>
                  <a:srgbClr val="000000"/>
                </a:solidFill>
              </a:rPr>
              <a:t>np</a:t>
            </a:r>
            <a:r>
              <a:rPr lang="en-IN" sz="1600" b="1" err="1">
                <a:solidFill>
                  <a:srgbClr val="000080"/>
                </a:solidFill>
              </a:rPr>
              <a:t>.</a:t>
            </a:r>
            <a:r>
              <a:rPr lang="en-IN" sz="1600" err="1">
                <a:solidFill>
                  <a:srgbClr val="000000"/>
                </a:solidFill>
              </a:rPr>
              <a:t>arange</a:t>
            </a:r>
            <a:r>
              <a:rPr lang="en-IN" sz="1600" b="1">
                <a:solidFill>
                  <a:srgbClr val="000080"/>
                </a:solidFill>
              </a:rPr>
              <a:t>(</a:t>
            </a:r>
            <a:r>
              <a:rPr lang="en-IN" sz="1600">
                <a:solidFill>
                  <a:srgbClr val="FF0000"/>
                </a:solidFill>
              </a:rPr>
              <a:t>0</a:t>
            </a:r>
            <a:r>
              <a:rPr lang="en-IN" sz="1600" b="1">
                <a:solidFill>
                  <a:srgbClr val="000080"/>
                </a:solidFill>
              </a:rPr>
              <a:t>,</a:t>
            </a:r>
            <a:r>
              <a:rPr lang="en-IN" sz="1600">
                <a:solidFill>
                  <a:srgbClr val="FF0000"/>
                </a:solidFill>
              </a:rPr>
              <a:t>2.01</a:t>
            </a:r>
            <a:r>
              <a:rPr lang="en-IN" sz="1600" b="1">
                <a:solidFill>
                  <a:srgbClr val="000080"/>
                </a:solidFill>
              </a:rPr>
              <a:t>,</a:t>
            </a:r>
            <a:r>
              <a:rPr lang="en-IN" sz="1600">
                <a:solidFill>
                  <a:srgbClr val="FF0000"/>
                </a:solidFill>
              </a:rPr>
              <a:t>0.02</a:t>
            </a:r>
            <a:r>
              <a:rPr lang="en-IN" sz="1600" b="1">
                <a:solidFill>
                  <a:srgbClr val="000080"/>
                </a:solidFill>
              </a:rPr>
              <a:t>)</a:t>
            </a:r>
            <a:endParaRPr lang="en-IN" sz="1600">
              <a:solidFill>
                <a:srgbClr val="000000"/>
              </a:solidFill>
            </a:endParaRPr>
          </a:p>
          <a:p>
            <a:r>
              <a:rPr lang="en-IN" sz="1600">
                <a:solidFill>
                  <a:srgbClr val="000000"/>
                </a:solidFill>
              </a:rPr>
              <a:t>y</a:t>
            </a:r>
            <a:r>
              <a:rPr lang="en-IN" sz="1600" b="1">
                <a:solidFill>
                  <a:srgbClr val="000080"/>
                </a:solidFill>
              </a:rPr>
              <a:t>=</a:t>
            </a:r>
            <a:r>
              <a:rPr lang="en-IN" sz="1600">
                <a:solidFill>
                  <a:srgbClr val="000000"/>
                </a:solidFill>
              </a:rPr>
              <a:t>x</a:t>
            </a:r>
            <a:r>
              <a:rPr lang="en-IN" sz="1600" b="1">
                <a:solidFill>
                  <a:srgbClr val="000080"/>
                </a:solidFill>
              </a:rPr>
              <a:t>**</a:t>
            </a:r>
            <a:r>
              <a:rPr lang="en-IN" sz="1600">
                <a:solidFill>
                  <a:srgbClr val="FF0000"/>
                </a:solidFill>
              </a:rPr>
              <a:t>2</a:t>
            </a:r>
            <a:endParaRPr lang="en-IN" sz="1600">
              <a:solidFill>
                <a:srgbClr val="000000"/>
              </a:solidFill>
            </a:endParaRPr>
          </a:p>
          <a:p>
            <a:r>
              <a:rPr lang="en-IN" sz="1600" b="1">
                <a:solidFill>
                  <a:srgbClr val="880088"/>
                </a:solidFill>
              </a:rPr>
              <a:t>print</a:t>
            </a:r>
            <a:r>
              <a:rPr lang="en-IN" sz="1600" b="1">
                <a:solidFill>
                  <a:srgbClr val="000080"/>
                </a:solidFill>
              </a:rPr>
              <a:t>(</a:t>
            </a:r>
            <a:r>
              <a:rPr lang="en-IN" sz="1600">
                <a:solidFill>
                  <a:srgbClr val="808080"/>
                </a:solidFill>
              </a:rPr>
              <a:t>"I:"</a:t>
            </a:r>
            <a:r>
              <a:rPr lang="en-IN" sz="1600" b="1">
                <a:solidFill>
                  <a:srgbClr val="000080"/>
                </a:solidFill>
              </a:rPr>
              <a:t>,</a:t>
            </a:r>
            <a:r>
              <a:rPr lang="en-IN" sz="1600" err="1">
                <a:solidFill>
                  <a:srgbClr val="000000"/>
                </a:solidFill>
              </a:rPr>
              <a:t>Int_R</a:t>
            </a:r>
            <a:r>
              <a:rPr lang="en-IN" sz="1600" b="1">
                <a:solidFill>
                  <a:srgbClr val="000080"/>
                </a:solidFill>
              </a:rPr>
              <a:t>(</a:t>
            </a:r>
            <a:r>
              <a:rPr lang="en-IN" sz="1600" err="1">
                <a:solidFill>
                  <a:srgbClr val="000000"/>
                </a:solidFill>
              </a:rPr>
              <a:t>x</a:t>
            </a:r>
            <a:r>
              <a:rPr lang="en-IN" sz="1600" b="1" err="1">
                <a:solidFill>
                  <a:srgbClr val="000080"/>
                </a:solidFill>
              </a:rPr>
              <a:t>,</a:t>
            </a:r>
            <a:r>
              <a:rPr lang="en-IN" sz="1600" err="1">
                <a:solidFill>
                  <a:srgbClr val="000000"/>
                </a:solidFill>
              </a:rPr>
              <a:t>y</a:t>
            </a:r>
            <a:r>
              <a:rPr lang="en-IN" sz="1600" b="1">
                <a:solidFill>
                  <a:srgbClr val="000080"/>
                </a:solidFill>
              </a:rPr>
              <a:t>))</a:t>
            </a:r>
            <a:endParaRPr lang="en-IN" sz="1600">
              <a:solidFill>
                <a:srgbClr val="000000"/>
              </a:solidFill>
            </a:endParaRPr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C1339355-EE06-8D13-5AEF-FD3F5A5AD1DB}"/>
              </a:ext>
            </a:extLst>
          </p:cNvPr>
          <p:cNvSpPr txBox="1">
            <a:spLocks/>
          </p:cNvSpPr>
          <p:nvPr/>
        </p:nvSpPr>
        <p:spPr bwMode="auto">
          <a:xfrm>
            <a:off x="3771901" y="1058675"/>
            <a:ext cx="5096980" cy="87075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800" kern="120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rtl="0" eaLnBrk="1" fontAlgn="base" hangingPunct="1">
              <a:spcBef>
                <a:spcPct val="20000"/>
              </a:spcBef>
              <a:spcAft>
                <a:spcPct val="0"/>
              </a:spcAft>
              <a:buFontTx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600" b="1">
                <a:solidFill>
                  <a:srgbClr val="0000FF"/>
                </a:solidFill>
              </a:rPr>
              <a:t>def</a:t>
            </a:r>
            <a:r>
              <a:rPr lang="en-IN" sz="1600" b="0">
                <a:solidFill>
                  <a:srgbClr val="000000"/>
                </a:solidFill>
              </a:rPr>
              <a:t> </a:t>
            </a:r>
            <a:r>
              <a:rPr lang="en-IN" sz="1600" b="0" err="1">
                <a:solidFill>
                  <a:srgbClr val="FF00FF"/>
                </a:solidFill>
              </a:rPr>
              <a:t>Int_R</a:t>
            </a:r>
            <a:r>
              <a:rPr lang="en-IN" sz="1600" b="1">
                <a:solidFill>
                  <a:srgbClr val="000080"/>
                </a:solidFill>
              </a:rPr>
              <a:t>(</a:t>
            </a:r>
            <a:r>
              <a:rPr lang="en-IN" sz="1600" b="0" err="1">
                <a:solidFill>
                  <a:srgbClr val="000000"/>
                </a:solidFill>
              </a:rPr>
              <a:t>x</a:t>
            </a:r>
            <a:r>
              <a:rPr lang="en-IN" sz="1600" b="1" err="1">
                <a:solidFill>
                  <a:srgbClr val="000080"/>
                </a:solidFill>
              </a:rPr>
              <a:t>,</a:t>
            </a:r>
            <a:r>
              <a:rPr lang="en-IN" sz="1600" b="0" err="1">
                <a:solidFill>
                  <a:srgbClr val="000000"/>
                </a:solidFill>
              </a:rPr>
              <a:t>y</a:t>
            </a:r>
            <a:r>
              <a:rPr lang="en-IN" sz="1600" b="1">
                <a:solidFill>
                  <a:srgbClr val="000080"/>
                </a:solidFill>
              </a:rPr>
              <a:t>): </a:t>
            </a:r>
            <a:r>
              <a:rPr lang="en-IN" sz="1600" b="1" i="1">
                <a:solidFill>
                  <a:srgbClr val="0000FF"/>
                </a:solidFill>
              </a:rPr>
              <a:t>#Rectangle rule</a:t>
            </a:r>
            <a:endParaRPr lang="en-IN" sz="1600" b="0" i="1">
              <a:solidFill>
                <a:srgbClr val="000000"/>
              </a:solidFill>
            </a:endParaRPr>
          </a:p>
          <a:p>
            <a:r>
              <a:rPr lang="pt-BR" sz="1600" b="0">
                <a:solidFill>
                  <a:srgbClr val="000000"/>
                </a:solidFill>
              </a:rPr>
              <a:t>  h</a:t>
            </a:r>
            <a:r>
              <a:rPr lang="pt-BR" sz="1600" b="1">
                <a:solidFill>
                  <a:srgbClr val="000080"/>
                </a:solidFill>
              </a:rPr>
              <a:t>=(</a:t>
            </a:r>
            <a:r>
              <a:rPr lang="pt-BR" sz="1600" b="0">
                <a:solidFill>
                  <a:srgbClr val="000000"/>
                </a:solidFill>
              </a:rPr>
              <a:t>x</a:t>
            </a:r>
            <a:r>
              <a:rPr lang="pt-BR" sz="1600" b="1">
                <a:solidFill>
                  <a:srgbClr val="000080"/>
                </a:solidFill>
              </a:rPr>
              <a:t>[-</a:t>
            </a:r>
            <a:r>
              <a:rPr lang="pt-BR" sz="1600" b="0">
                <a:solidFill>
                  <a:srgbClr val="FF0000"/>
                </a:solidFill>
              </a:rPr>
              <a:t>1</a:t>
            </a:r>
            <a:r>
              <a:rPr lang="pt-BR" sz="1600" b="1">
                <a:solidFill>
                  <a:srgbClr val="000080"/>
                </a:solidFill>
              </a:rPr>
              <a:t>]-</a:t>
            </a:r>
            <a:r>
              <a:rPr lang="pt-BR" sz="1600" b="0">
                <a:solidFill>
                  <a:srgbClr val="000000"/>
                </a:solidFill>
              </a:rPr>
              <a:t>x</a:t>
            </a:r>
            <a:r>
              <a:rPr lang="pt-BR" sz="1600" b="1">
                <a:solidFill>
                  <a:srgbClr val="000080"/>
                </a:solidFill>
              </a:rPr>
              <a:t>[</a:t>
            </a:r>
            <a:r>
              <a:rPr lang="pt-BR" sz="1600" b="0">
                <a:solidFill>
                  <a:srgbClr val="FF0000"/>
                </a:solidFill>
              </a:rPr>
              <a:t>0</a:t>
            </a:r>
            <a:r>
              <a:rPr lang="pt-BR" sz="1600" b="1">
                <a:solidFill>
                  <a:srgbClr val="000080"/>
                </a:solidFill>
              </a:rPr>
              <a:t>])/(</a:t>
            </a:r>
            <a:r>
              <a:rPr lang="pt-BR" sz="1600" b="1">
                <a:solidFill>
                  <a:srgbClr val="880088"/>
                </a:solidFill>
              </a:rPr>
              <a:t>len</a:t>
            </a:r>
            <a:r>
              <a:rPr lang="pt-BR" sz="1600" b="1">
                <a:solidFill>
                  <a:srgbClr val="000080"/>
                </a:solidFill>
              </a:rPr>
              <a:t>(</a:t>
            </a:r>
            <a:r>
              <a:rPr lang="pt-BR" sz="1600" b="0">
                <a:solidFill>
                  <a:srgbClr val="000000"/>
                </a:solidFill>
              </a:rPr>
              <a:t>x</a:t>
            </a:r>
            <a:r>
              <a:rPr lang="pt-BR" sz="1600" b="1">
                <a:solidFill>
                  <a:srgbClr val="000080"/>
                </a:solidFill>
              </a:rPr>
              <a:t>)-</a:t>
            </a:r>
            <a:r>
              <a:rPr lang="pt-BR" sz="1600" b="0">
                <a:solidFill>
                  <a:srgbClr val="FF0000"/>
                </a:solidFill>
              </a:rPr>
              <a:t>1</a:t>
            </a:r>
            <a:r>
              <a:rPr lang="pt-BR" sz="1600" b="1">
                <a:solidFill>
                  <a:srgbClr val="000080"/>
                </a:solidFill>
              </a:rPr>
              <a:t>)</a:t>
            </a:r>
            <a:endParaRPr lang="pt-BR" sz="1600" b="0">
              <a:solidFill>
                <a:srgbClr val="000000"/>
              </a:solidFill>
            </a:endParaRPr>
          </a:p>
          <a:p>
            <a:r>
              <a:rPr lang="es-ES" sz="1600" b="0">
                <a:solidFill>
                  <a:srgbClr val="000000"/>
                </a:solidFill>
              </a:rPr>
              <a:t>  </a:t>
            </a:r>
            <a:r>
              <a:rPr lang="es-ES" sz="1600" b="1" err="1">
                <a:solidFill>
                  <a:srgbClr val="0000FF"/>
                </a:solidFill>
              </a:rPr>
              <a:t>return</a:t>
            </a:r>
            <a:r>
              <a:rPr lang="es-ES" sz="1600" b="0">
                <a:solidFill>
                  <a:srgbClr val="000000"/>
                </a:solidFill>
              </a:rPr>
              <a:t> h</a:t>
            </a:r>
            <a:r>
              <a:rPr lang="es-ES" sz="1600" b="1">
                <a:solidFill>
                  <a:srgbClr val="000080"/>
                </a:solidFill>
              </a:rPr>
              <a:t>*(</a:t>
            </a:r>
            <a:r>
              <a:rPr lang="es-ES" sz="1600" b="1">
                <a:solidFill>
                  <a:srgbClr val="880088"/>
                </a:solidFill>
              </a:rPr>
              <a:t>sum</a:t>
            </a:r>
            <a:r>
              <a:rPr lang="es-ES" sz="1600" b="1">
                <a:solidFill>
                  <a:srgbClr val="000080"/>
                </a:solidFill>
              </a:rPr>
              <a:t>(</a:t>
            </a:r>
            <a:r>
              <a:rPr lang="es-ES" sz="1600" b="0">
                <a:solidFill>
                  <a:srgbClr val="000000"/>
                </a:solidFill>
              </a:rPr>
              <a:t>y</a:t>
            </a:r>
            <a:r>
              <a:rPr lang="es-ES" sz="1600" b="1">
                <a:solidFill>
                  <a:srgbClr val="000080"/>
                </a:solidFill>
              </a:rPr>
              <a:t>)-</a:t>
            </a:r>
            <a:r>
              <a:rPr lang="es-ES" sz="1600" b="0">
                <a:solidFill>
                  <a:srgbClr val="000000"/>
                </a:solidFill>
              </a:rPr>
              <a:t>y</a:t>
            </a:r>
            <a:r>
              <a:rPr lang="es-ES" sz="1600" b="1">
                <a:solidFill>
                  <a:srgbClr val="000080"/>
                </a:solidFill>
              </a:rPr>
              <a:t>[-</a:t>
            </a:r>
            <a:r>
              <a:rPr lang="es-ES" sz="1600" b="0">
                <a:solidFill>
                  <a:srgbClr val="FF0000"/>
                </a:solidFill>
              </a:rPr>
              <a:t>1</a:t>
            </a:r>
            <a:r>
              <a:rPr lang="es-ES" sz="1600" b="1">
                <a:solidFill>
                  <a:srgbClr val="000080"/>
                </a:solidFill>
              </a:rPr>
              <a:t>])</a:t>
            </a:r>
            <a:endParaRPr lang="es-ES" sz="1600" b="0">
              <a:solidFill>
                <a:srgbClr val="000000"/>
              </a:solidFill>
            </a:endParaRP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209B5751-616E-D88D-C448-A9BD0EAFAFAE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180655" y="5591270"/>
            <a:ext cx="3438846" cy="272096"/>
          </a:xfrm>
        </p:spPr>
        <p:txBody>
          <a:bodyPr/>
          <a:lstStyle/>
          <a:p>
            <a:r>
              <a:rPr lang="en-IN"/>
              <a:t>I: 2.6668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71A3185-FEF0-A68A-861C-EC7BC2C43524}"/>
                  </a:ext>
                </a:extLst>
              </p:cNvPr>
              <p:cNvSpPr txBox="1"/>
              <p:nvPr/>
            </p:nvSpPr>
            <p:spPr>
              <a:xfrm>
                <a:off x="573268" y="1273123"/>
                <a:ext cx="2653620" cy="8707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1800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num>
                        <m:den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71A3185-FEF0-A68A-861C-EC7BC2C435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268" y="1273123"/>
                <a:ext cx="2653620" cy="87075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1A198AB-35C4-C7AF-7B7F-4478CC66ADDB}"/>
                  </a:ext>
                </a:extLst>
              </p:cNvPr>
              <p:cNvSpPr txBox="1"/>
              <p:nvPr/>
            </p:nvSpPr>
            <p:spPr>
              <a:xfrm>
                <a:off x="3771901" y="2097820"/>
                <a:ext cx="5471525" cy="5582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1600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IN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num>
                        <m:den>
                          <m:r>
                            <a:rPr lang="en-IN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IN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IN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h</m:t>
                          </m:r>
                        </m:num>
                        <m:den>
                          <m:r>
                            <a:rPr lang="en-IN" sz="16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IN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IN" sz="16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IN" sz="1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IN" sz="1600" b="0" i="1" smtClean="0">
                          <a:latin typeface="Cambria Math" panose="02040503050406030204" pitchFamily="18" charset="0"/>
                        </a:rPr>
                        <m:t>+…</m:t>
                      </m:r>
                    </m:oMath>
                  </m:oMathPara>
                </a14:m>
                <a:endParaRPr lang="en-US" sz="160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1A198AB-35C4-C7AF-7B7F-4478CC66AD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1901" y="2097820"/>
                <a:ext cx="5471525" cy="55823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97E58BE-91CA-8606-97C9-A7580F31B500}"/>
                  </a:ext>
                </a:extLst>
              </p:cNvPr>
              <p:cNvSpPr txBox="1"/>
              <p:nvPr/>
            </p:nvSpPr>
            <p:spPr>
              <a:xfrm>
                <a:off x="3771901" y="2684140"/>
                <a:ext cx="5220412" cy="5582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1600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IN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num>
                        <m:den>
                          <m:r>
                            <a:rPr lang="en-IN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IN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IN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IN" sz="1600" b="0" i="1" smtClean="0"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IN" sz="1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IN" sz="1600" b="0" i="1" smtClean="0">
                              <a:latin typeface="Cambria Math" panose="02040503050406030204" pitchFamily="18" charset="0"/>
                            </a:rPr>
                            <m:t>…+</m:t>
                          </m:r>
                          <m:r>
                            <a:rPr lang="en-IN" sz="16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IN" sz="16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IN" sz="16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IN" sz="16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sz="160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97E58BE-91CA-8606-97C9-A7580F31B5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1901" y="2684140"/>
                <a:ext cx="5220412" cy="55823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7C640C8-5156-A08E-B275-5C746C6A5A27}"/>
                  </a:ext>
                </a:extLst>
              </p:cNvPr>
              <p:cNvSpPr txBox="1"/>
              <p:nvPr/>
            </p:nvSpPr>
            <p:spPr>
              <a:xfrm>
                <a:off x="3771901" y="3270460"/>
                <a:ext cx="5220413" cy="5582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1600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IN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num>
                        <m:den>
                          <m:r>
                            <a:rPr lang="en-IN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IN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IN" sz="16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IN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N" sz="1600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begChr m:val="["/>
                          <m:endChr m:val="]"/>
                          <m:ctrlPr>
                            <a:rPr lang="en-IN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IN" sz="16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IN" sz="1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IN" sz="1600" i="1">
                              <a:latin typeface="Cambria Math" panose="02040503050406030204" pitchFamily="18" charset="0"/>
                            </a:rPr>
                            <m:t>…+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IN" sz="16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IN" sz="16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sz="160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7C640C8-5156-A08E-B275-5C746C6A5A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1901" y="3270460"/>
                <a:ext cx="5220413" cy="55823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1F3B420-B810-DD84-9FF3-055D56E3464F}"/>
                  </a:ext>
                </a:extLst>
              </p:cNvPr>
              <p:cNvSpPr txBox="1"/>
              <p:nvPr/>
            </p:nvSpPr>
            <p:spPr>
              <a:xfrm>
                <a:off x="3771901" y="3856781"/>
                <a:ext cx="5220413" cy="5582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1600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lang="en-IN" sz="1600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begChr m:val="["/>
                          <m:endChr m:val="]"/>
                          <m:ctrlPr>
                            <a:rPr lang="en-IN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IN" sz="16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IN" sz="16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IN" sz="1600" i="1">
                              <a:latin typeface="Cambria Math" panose="02040503050406030204" pitchFamily="18" charset="0"/>
                            </a:rPr>
                            <m:t>…+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IN" sz="16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IN" sz="16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IN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h</m:t>
                          </m:r>
                        </m:num>
                        <m:den>
                          <m:r>
                            <a:rPr lang="en-IN" sz="16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IN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IN" sz="16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sz="160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1F3B420-B810-DD84-9FF3-055D56E346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1901" y="3856781"/>
                <a:ext cx="5220413" cy="55823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0ECFEE7-1A42-B481-F876-D9B22DF9C1E0}"/>
                  </a:ext>
                </a:extLst>
              </p:cNvPr>
              <p:cNvSpPr txBox="1"/>
              <p:nvPr/>
            </p:nvSpPr>
            <p:spPr>
              <a:xfrm>
                <a:off x="3771901" y="4403504"/>
                <a:ext cx="3823412" cy="84875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1800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lang="en-IN" sz="1800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begChr m:val="{"/>
                          <m:endChr m:val="}"/>
                          <m:ctrlPr>
                            <a:rPr lang="en-IN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I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d>
                            <m:dPr>
                              <m:begChr m:val="["/>
                              <m:endChr m:val="]"/>
                              <m:ctrlPr>
                                <a:rPr lang="en-I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IN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0ECFEE7-1A42-B481-F876-D9B22DF9C1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1901" y="4403504"/>
                <a:ext cx="3823412" cy="84875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E665C2D3-2D19-9AD1-2FA8-0E840245DD08}"/>
              </a:ext>
            </a:extLst>
          </p:cNvPr>
          <p:cNvSpPr txBox="1">
            <a:spLocks/>
          </p:cNvSpPr>
          <p:nvPr/>
        </p:nvSpPr>
        <p:spPr bwMode="auto">
          <a:xfrm>
            <a:off x="180654" y="6033339"/>
            <a:ext cx="3438846" cy="27209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800" kern="120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rtl="0" eaLnBrk="1" fontAlgn="base" hangingPunct="1">
              <a:spcBef>
                <a:spcPct val="20000"/>
              </a:spcBef>
              <a:spcAft>
                <a:spcPct val="0"/>
              </a:spcAft>
              <a:buFontTx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/>
              <a:t>I: 2.6668000000000003</a:t>
            </a:r>
          </a:p>
        </p:txBody>
      </p:sp>
    </p:spTree>
    <p:extLst>
      <p:ext uri="{BB962C8B-B14F-4D97-AF65-F5344CB8AC3E}">
        <p14:creationId xmlns:p14="http://schemas.microsoft.com/office/powerpoint/2010/main" val="2209004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5" grpId="0" animBg="1"/>
      <p:bldP spid="6" grpId="0" animBg="1"/>
      <p:bldP spid="7" grpId="0" uiExpand="1" build="p" animBg="1"/>
      <p:bldP spid="12" grpId="0"/>
      <p:bldP spid="13" grpId="0"/>
      <p:bldP spid="14" grpId="0"/>
      <p:bldP spid="15" grpId="0"/>
      <p:bldP spid="16" grpId="0"/>
      <p:bldP spid="17" grpId="0" uiExpand="1" build="p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778" name="Rectangle 2">
            <a:extLst>
              <a:ext uri="{FF2B5EF4-FFF2-40B4-BE49-F238E27FC236}">
                <a16:creationId xmlns:a16="http://schemas.microsoft.com/office/drawing/2014/main" id="{B94BE787-08CD-E854-69CC-EE9E7598499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Least Squares: higher orders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Object 4">
                <a:extLst>
                  <a:ext uri="{FF2B5EF4-FFF2-40B4-BE49-F238E27FC236}">
                    <a16:creationId xmlns:a16="http://schemas.microsoft.com/office/drawing/2014/main" id="{8768599F-1C41-DEE6-2198-C8E13A34844C}"/>
                  </a:ext>
                </a:extLst>
              </p:cNvPr>
              <p:cNvSpPr txBox="1"/>
              <p:nvPr/>
            </p:nvSpPr>
            <p:spPr bwMode="auto">
              <a:xfrm>
                <a:off x="3758072" y="2228763"/>
                <a:ext cx="5495925" cy="4224338"/>
              </a:xfrm>
              <a:prstGeom prst="rect">
                <a:avLst/>
              </a:prstGeom>
              <a:noFill/>
              <a:ln>
                <a:noFill/>
              </a:ln>
              <a:effectLst>
                <a:outerShdw dist="17961" dir="2700000" algn="ctr" rotWithShape="0">
                  <a:schemeClr val="bg2"/>
                </a:outerShdw>
              </a:effectLst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  <m:sup>
                          <m:r>
                            <a:rPr lang="en-I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IN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I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I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IN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IN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IN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IN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𝑎𝑓</m:t>
                                  </m:r>
                                  <m:d>
                                    <m:dPr>
                                      <m:ctrlPr>
                                        <a:rPr lang="en-IN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IN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⃗"/>
                                              <m:ctrlPr>
                                                <a:rPr lang="en-IN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IN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IN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IN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IN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𝑏𝑔</m:t>
                                  </m:r>
                                  <m:d>
                                    <m:dPr>
                                      <m:ctrlPr>
                                        <a:rPr lang="en-IN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IN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⃗"/>
                                              <m:ctrlPr>
                                                <a:rPr lang="en-IN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IN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IN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IN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−⋯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br>
                  <a:rPr lang="en-IN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</a:br>
                <a:br>
                  <a:rPr lang="en-IN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I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𝜒</m:t>
                              </m:r>
                            </m:e>
                            <m:sup>
                              <m:r>
                                <a:rPr lang="en-I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I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I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r>
                        <a:rPr lang="en-IN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I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I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I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  <m:r>
                            <a:rPr lang="en-I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I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I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IN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IN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I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I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d>
                            <m:dPr>
                              <m:ctrlPr>
                                <a:rPr lang="en-I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IN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IN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I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I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𝑎𝑓</m:t>
                              </m:r>
                              <m:r>
                                <a:rPr lang="en-I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IN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IN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IN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IN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I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)−</m:t>
                              </m:r>
                              <m:r>
                                <a:rPr lang="en-I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𝑏𝑔</m:t>
                              </m:r>
                              <m:r>
                                <a:rPr lang="en-I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IN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IN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IN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IN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I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)−⋯</m:t>
                              </m:r>
                            </m:e>
                          </m:d>
                        </m:e>
                      </m:nary>
                      <m:r>
                        <a:rPr lang="en-IN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  <m:oMath xmlns:m="http://schemas.openxmlformats.org/officeDocument/2006/math">
                      <m:r>
                        <a:rPr lang="en-IN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I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I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I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I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I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IN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IN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I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I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I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I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I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IN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IN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I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I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IN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N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I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I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I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I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I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IN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IN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I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I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I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I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I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IN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IN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I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I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)+⋯</m:t>
                          </m:r>
                        </m:e>
                      </m:nary>
                      <m:r>
                        <a:rPr lang="en-IN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I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I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I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I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I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IN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IN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I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I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sSub>
                            <m:sSubPr>
                              <m:ctrlPr>
                                <a:rPr lang="en-I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I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br>
                  <a:rPr lang="en-IN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</a:br>
                <a:br>
                  <a:rPr lang="en-IN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I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𝜒</m:t>
                              </m:r>
                            </m:e>
                            <m:sup>
                              <m:r>
                                <a:rPr lang="en-I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I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I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en-IN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I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I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I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  <m:r>
                            <a:rPr lang="en-I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I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I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IN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IN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I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I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d>
                            <m:dPr>
                              <m:ctrlPr>
                                <a:rPr lang="en-I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IN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IN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I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I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𝑎𝑓</m:t>
                              </m:r>
                              <m:r>
                                <a:rPr lang="en-I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IN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IN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IN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IN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I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)−</m:t>
                              </m:r>
                              <m:r>
                                <a:rPr lang="en-I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𝑏𝑔</m:t>
                              </m:r>
                              <m:r>
                                <a:rPr lang="en-I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IN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IN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IN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IN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I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)−⋯</m:t>
                              </m:r>
                            </m:e>
                          </m:d>
                          <m:r>
                            <a:rPr lang="en-I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</m:nary>
                    </m:oMath>
                    <m:oMath xmlns:m="http://schemas.openxmlformats.org/officeDocument/2006/math">
                      <m:r>
                        <a:rPr lang="en-IN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I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I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I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I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I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IN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IN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I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I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I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I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I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IN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IN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I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I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IN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N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I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I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I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I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I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IN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IN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I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I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I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I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I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IN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IN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I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I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)+⋯</m:t>
                          </m:r>
                        </m:e>
                      </m:nary>
                      <m:r>
                        <a:rPr lang="en-IN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I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I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I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I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I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IN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IN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I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I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sSub>
                            <m:sSubPr>
                              <m:ctrlPr>
                                <a:rPr lang="en-I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I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IN"/>
              </a:p>
            </p:txBody>
          </p:sp>
        </mc:Choice>
        <mc:Fallback xmlns="">
          <p:sp>
            <p:nvSpPr>
              <p:cNvPr id="2" name="Object 4">
                <a:extLst>
                  <a:ext uri="{FF2B5EF4-FFF2-40B4-BE49-F238E27FC236}">
                    <a16:creationId xmlns:a16="http://schemas.microsoft.com/office/drawing/2014/main" id="{8768599F-1C41-DEE6-2198-C8E13A3484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758072" y="2228763"/>
                <a:ext cx="5495925" cy="422433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  <a:effectLst>
                <a:outerShdw dist="17961" dir="2700000" algn="ctr" rotWithShape="0">
                  <a:schemeClr val="bg2"/>
                </a:outerShdw>
              </a:effectLst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988CAC8-7CFE-1691-425C-0092C176E3D2}"/>
                  </a:ext>
                </a:extLst>
              </p:cNvPr>
              <p:cNvSpPr txBox="1"/>
              <p:nvPr/>
            </p:nvSpPr>
            <p:spPr>
              <a:xfrm>
                <a:off x="180654" y="3241893"/>
                <a:ext cx="3256383" cy="7877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sz="18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𝜒</m:t>
                              </m:r>
                            </m:e>
                            <m:sup>
                              <m:r>
                                <a:rPr lang="en-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r>
                        <a:rPr lang="en-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  <m:sSub>
                            <m:sSubPr>
                              <m:ctrlPr>
                                <a:rPr lang="en-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sz="1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IN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IN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en-IN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IN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sSub>
                                    <m:sSubPr>
                                      <m:ctrlPr>
                                        <a:rPr lang="en-IN" sz="18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sz="18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IN" sz="18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IN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IN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988CAC8-7CFE-1691-425C-0092C176E3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654" y="3241893"/>
                <a:ext cx="3256383" cy="78771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0CF127D-1ADD-49DF-A289-F1B417921B73}"/>
                  </a:ext>
                </a:extLst>
              </p:cNvPr>
              <p:cNvSpPr txBox="1"/>
              <p:nvPr/>
            </p:nvSpPr>
            <p:spPr>
              <a:xfrm>
                <a:off x="180654" y="4029609"/>
                <a:ext cx="3051110" cy="7645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18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sz="1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1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  <m:r>
                        <a:rPr lang="en-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0CF127D-1ADD-49DF-A289-F1B417921B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654" y="4029609"/>
                <a:ext cx="3051110" cy="76456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472AF99-FEFC-C3B8-75B0-8F818412A4FE}"/>
                  </a:ext>
                </a:extLst>
              </p:cNvPr>
              <p:cNvSpPr txBox="1"/>
              <p:nvPr/>
            </p:nvSpPr>
            <p:spPr>
              <a:xfrm>
                <a:off x="180654" y="2384765"/>
                <a:ext cx="2725043" cy="7645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18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  <m:sup>
                          <m:r>
                            <a:rPr lang="en-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sz="1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8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IN" sz="18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sz="18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IN" sz="18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IN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d>
                                    <m:dPr>
                                      <m:ctrlPr>
                                        <a:rPr lang="en-IN" sz="18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IN" sz="18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sSub>
                                        <m:sSubPr>
                                          <m:ctrlPr>
                                            <a:rPr lang="en-IN" sz="18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IN" sz="18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IN" sz="18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IN" sz="18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IN" sz="18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1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472AF99-FEFC-C3B8-75B0-8F818412A4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654" y="2384765"/>
                <a:ext cx="2725043" cy="76456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EF43135-9F0C-D276-1439-109C5A357731}"/>
                  </a:ext>
                </a:extLst>
              </p:cNvPr>
              <p:cNvSpPr txBox="1"/>
              <p:nvPr/>
            </p:nvSpPr>
            <p:spPr>
              <a:xfrm>
                <a:off x="180654" y="4774511"/>
                <a:ext cx="3071065" cy="7877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sz="18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𝜒</m:t>
                              </m:r>
                            </m:e>
                            <m:sup>
                              <m:r>
                                <a:rPr lang="en-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en-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1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IN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IN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en-IN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IN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sSub>
                                    <m:sSubPr>
                                      <m:ctrlPr>
                                        <a:rPr lang="en-IN" sz="18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sz="18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IN" sz="18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IN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IN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EF43135-9F0C-D276-1439-109C5A3577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654" y="4774511"/>
                <a:ext cx="3071065" cy="78771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DF465D5-E0EE-981C-980D-B75D4186FBFF}"/>
                  </a:ext>
                </a:extLst>
              </p:cNvPr>
              <p:cNvSpPr txBox="1"/>
              <p:nvPr/>
            </p:nvSpPr>
            <p:spPr>
              <a:xfrm>
                <a:off x="180654" y="5442371"/>
                <a:ext cx="2782686" cy="7645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18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1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sz="1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nary>
                      <m:r>
                        <a:rPr lang="en-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DF465D5-E0EE-981C-980D-B75D4186FB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654" y="5442371"/>
                <a:ext cx="2782686" cy="76456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77FF2F4-5676-2FF1-FF0C-9F6B07848520}"/>
                  </a:ext>
                </a:extLst>
              </p:cNvPr>
              <p:cNvSpPr txBox="1"/>
              <p:nvPr/>
            </p:nvSpPr>
            <p:spPr>
              <a:xfrm>
                <a:off x="2990095" y="1128168"/>
                <a:ext cx="514583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5715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8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𝑎𝑓</m:t>
                      </m:r>
                      <m:r>
                        <a:rPr lang="en-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)+</m:t>
                      </m:r>
                      <m:r>
                        <a:rPr lang="en-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𝑏𝑔</m:t>
                      </m:r>
                      <m:r>
                        <a:rPr lang="en-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)+</m:t>
                      </m:r>
                      <m:r>
                        <a:rPr lang="en-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𝑐h</m:t>
                      </m:r>
                      <m:r>
                        <a:rPr lang="en-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)+⋯</m:t>
                      </m:r>
                    </m:oMath>
                  </m:oMathPara>
                </a14:m>
                <a:endParaRPr lang="en-US" altLang="en-US" sz="1800">
                  <a:latin typeface="+mn-lt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77FF2F4-5676-2FF1-FF0C-9F6B078485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0095" y="1128168"/>
                <a:ext cx="5145832" cy="369332"/>
              </a:xfrm>
              <a:prstGeom prst="rect">
                <a:avLst/>
              </a:prstGeom>
              <a:blipFill>
                <a:blip r:embed="rId8"/>
                <a:stretch>
                  <a:fillRect t="-22951" b="-1311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2BD9EF3-A44F-34DF-CDC7-2FD423196650}"/>
                  </a:ext>
                </a:extLst>
              </p:cNvPr>
              <p:cNvSpPr txBox="1"/>
              <p:nvPr/>
            </p:nvSpPr>
            <p:spPr>
              <a:xfrm>
                <a:off x="180654" y="1659666"/>
                <a:ext cx="3051110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8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;</m:t>
                      </m:r>
                      <m:r>
                        <a:rPr lang="en-US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IN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IN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18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;</m:t>
                      </m:r>
                      <m:r>
                        <a:rPr lang="en-US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IN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IN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1800">
                  <a:solidFill>
                    <a:srgbClr val="00000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8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𝑎𝑥</m:t>
                      </m:r>
                      <m:r>
                        <a:rPr lang="en-US" sz="1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2BD9EF3-A44F-34DF-CDC7-2FD4231966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654" y="1659666"/>
                <a:ext cx="3051110" cy="646331"/>
              </a:xfrm>
              <a:prstGeom prst="rect">
                <a:avLst/>
              </a:prstGeom>
              <a:blipFill>
                <a:blip r:embed="rId9"/>
                <a:stretch>
                  <a:fillRect t="-13208" b="-377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4F0343A-1C8A-B6EE-959D-4ACBB2CD369D}"/>
                  </a:ext>
                </a:extLst>
              </p:cNvPr>
              <p:cNvSpPr txBox="1"/>
              <p:nvPr/>
            </p:nvSpPr>
            <p:spPr>
              <a:xfrm>
                <a:off x="3737175" y="1659666"/>
                <a:ext cx="553771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en-US" sz="1800">
                    <a:latin typeface="+mn-lt"/>
                  </a:rPr>
                  <a:t>Problem definition: Given</a:t>
                </a:r>
                <a14:m>
                  <m:oMath xmlns:m="http://schemas.openxmlformats.org/officeDocument/2006/math">
                    <m:r>
                      <a:rPr lang="en-IN" sz="1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 (</m:t>
                    </m:r>
                    <m:sSub>
                      <m:sSubPr>
                        <m:ctrlPr>
                          <a:rPr lang="en-IN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IN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IN" sz="1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IN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IN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IN" sz="1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),</m:t>
                    </m:r>
                    <m:r>
                      <m:rPr>
                        <m:nor/>
                      </m:rPr>
                      <a:rPr lang="en-US" altLang="en-US" sz="1800" b="0" i="0" dirty="0" smtClean="0">
                        <a:latin typeface="+mn-lt"/>
                      </a:rPr>
                      <m:t>solve</m:t>
                    </m:r>
                    <m:r>
                      <m:rPr>
                        <m:nor/>
                      </m:rPr>
                      <a:rPr lang="en-US" altLang="en-US" sz="1800" b="0" i="0" dirty="0" smtClean="0">
                        <a:latin typeface="+mn-lt"/>
                      </a:rPr>
                      <m:t> </m:t>
                    </m:r>
                    <m:r>
                      <m:rPr>
                        <m:nor/>
                      </m:rPr>
                      <a:rPr lang="en-US" altLang="en-US" sz="1800" b="0" i="0" dirty="0" smtClean="0">
                        <a:latin typeface="+mn-lt"/>
                      </a:rPr>
                      <m:t>for</m:t>
                    </m:r>
                    <m:r>
                      <a:rPr lang="en-IN" sz="1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 </m:t>
                    </m:r>
                    <m:r>
                      <a:rPr lang="en-IN" sz="1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IN" sz="1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IN" sz="1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IN" sz="1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IN" sz="1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IN" sz="1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,…</m:t>
                    </m:r>
                  </m:oMath>
                </a14:m>
                <a:endParaRPr lang="en-US" altLang="en-US" sz="1800">
                  <a:latin typeface="+mn-lt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4F0343A-1C8A-B6EE-959D-4ACBB2CD36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7175" y="1659666"/>
                <a:ext cx="5537718" cy="369332"/>
              </a:xfrm>
              <a:prstGeom prst="rect">
                <a:avLst/>
              </a:prstGeom>
              <a:blipFill>
                <a:blip r:embed="rId10"/>
                <a:stretch>
                  <a:fillRect l="-881" t="-22951" b="-2459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9D8FF5B-BDF6-552D-015F-6176094E70C0}"/>
              </a:ext>
            </a:extLst>
          </p:cNvPr>
          <p:cNvCxnSpPr>
            <a:cxnSpLocks/>
          </p:cNvCxnSpPr>
          <p:nvPr/>
        </p:nvCxnSpPr>
        <p:spPr>
          <a:xfrm>
            <a:off x="3530343" y="1128168"/>
            <a:ext cx="0" cy="518865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62" name="Rectangle 2">
            <a:extLst>
              <a:ext uri="{FF2B5EF4-FFF2-40B4-BE49-F238E27FC236}">
                <a16:creationId xmlns:a16="http://schemas.microsoft.com/office/drawing/2014/main" id="{F6F9AF67-BA29-285E-6F74-5E70EED9CE9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Matrix representation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4164" name="Object 4">
                <a:extLst>
                  <a:ext uri="{FF2B5EF4-FFF2-40B4-BE49-F238E27FC236}">
                    <a16:creationId xmlns:a16="http://schemas.microsoft.com/office/drawing/2014/main" id="{D796C822-B8B9-C827-A603-A5CD659805A4}"/>
                  </a:ext>
                </a:extLst>
              </p:cNvPr>
              <p:cNvSpPr txBox="1"/>
              <p:nvPr/>
            </p:nvSpPr>
            <p:spPr bwMode="auto">
              <a:xfrm>
                <a:off x="180654" y="2947369"/>
                <a:ext cx="6119813" cy="1555750"/>
              </a:xfrm>
              <a:prstGeom prst="rect">
                <a:avLst/>
              </a:prstGeom>
              <a:noFill/>
              <a:ln>
                <a:noFill/>
              </a:ln>
              <a:effectLst>
                <a:outerShdw dist="17961" dir="2700000" algn="ctr" rotWithShape="0">
                  <a:schemeClr val="bg2"/>
                </a:outerShdw>
              </a:effectLst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I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plcHide m:val="on"/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IN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nary>
                                        <m:naryPr>
                                          <m:chr m:val="∑"/>
                                          <m:supHide m:val="on"/>
                                          <m:ctrlPr>
                                            <a:rPr lang="en-IN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a:rPr lang="en-IN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  <m:sup/>
                                        <m:e>
                                          <m:r>
                                            <a:rPr lang="en-IN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  <m:r>
                                            <a:rPr lang="en-IN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IN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acc>
                                                <m:accPr>
                                                  <m:chr m:val="⃗"/>
                                                  <m:ctrlPr>
                                                    <a:rPr lang="en-IN" i="1">
                                                      <a:solidFill>
                                                        <a:srgbClr val="00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IN" i="1">
                                                      <a:solidFill>
                                                        <a:srgbClr val="00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lang="en-IN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IN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  <m:r>
                                            <a:rPr lang="en-IN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  <m:r>
                                            <a:rPr lang="en-IN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IN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acc>
                                                <m:accPr>
                                                  <m:chr m:val="⃗"/>
                                                  <m:ctrlPr>
                                                    <a:rPr lang="en-IN" i="1">
                                                      <a:solidFill>
                                                        <a:srgbClr val="00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IN" i="1">
                                                      <a:solidFill>
                                                        <a:srgbClr val="00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lang="en-IN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IN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e>
                                      </m:nary>
                                    </m:e>
                                    <m:e>
                                      <m:nary>
                                        <m:naryPr>
                                          <m:chr m:val="∑"/>
                                          <m:supHide m:val="on"/>
                                          <m:ctrlPr>
                                            <a:rPr lang="en-IN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a:rPr lang="en-IN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  <m:sup/>
                                        <m:e>
                                          <m:r>
                                            <a:rPr lang="en-IN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  <m:r>
                                            <a:rPr lang="en-IN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IN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acc>
                                                <m:accPr>
                                                  <m:chr m:val="⃗"/>
                                                  <m:ctrlPr>
                                                    <a:rPr lang="en-IN" i="1">
                                                      <a:solidFill>
                                                        <a:srgbClr val="00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IN" i="1">
                                                      <a:solidFill>
                                                        <a:srgbClr val="00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lang="en-IN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IN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  <m:r>
                                            <a:rPr lang="en-IN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𝑔</m:t>
                                          </m:r>
                                          <m:r>
                                            <a:rPr lang="en-IN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IN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acc>
                                                <m:accPr>
                                                  <m:chr m:val="⃗"/>
                                                  <m:ctrlPr>
                                                    <a:rPr lang="en-IN" i="1">
                                                      <a:solidFill>
                                                        <a:srgbClr val="00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IN" i="1">
                                                      <a:solidFill>
                                                        <a:srgbClr val="00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lang="en-IN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IN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e>
                                      </m:nary>
                                    </m:e>
                                    <m:e>
                                      <m:r>
                                        <a:rPr lang="en-IN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⋯</m:t>
                                      </m:r>
                                    </m:e>
                                  </m:mr>
                                  <m:mr>
                                    <m:e>
                                      <m:nary>
                                        <m:naryPr>
                                          <m:chr m:val="∑"/>
                                          <m:supHide m:val="on"/>
                                          <m:ctrlPr>
                                            <a:rPr lang="en-IN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a:rPr lang="en-IN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  <m:sup/>
                                        <m:e>
                                          <m:r>
                                            <a:rPr lang="en-IN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𝑔</m:t>
                                          </m:r>
                                          <m:r>
                                            <a:rPr lang="en-IN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IN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acc>
                                                <m:accPr>
                                                  <m:chr m:val="⃗"/>
                                                  <m:ctrlPr>
                                                    <a:rPr lang="en-IN" i="1">
                                                      <a:solidFill>
                                                        <a:srgbClr val="00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IN" i="1">
                                                      <a:solidFill>
                                                        <a:srgbClr val="00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lang="en-IN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IN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  <m:r>
                                            <a:rPr lang="en-IN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  <m:r>
                                            <a:rPr lang="en-IN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IN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acc>
                                                <m:accPr>
                                                  <m:chr m:val="⃗"/>
                                                  <m:ctrlPr>
                                                    <a:rPr lang="en-IN" i="1">
                                                      <a:solidFill>
                                                        <a:srgbClr val="00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IN" i="1">
                                                      <a:solidFill>
                                                        <a:srgbClr val="00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lang="en-IN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IN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e>
                                      </m:nary>
                                    </m:e>
                                    <m:e>
                                      <m:nary>
                                        <m:naryPr>
                                          <m:chr m:val="∑"/>
                                          <m:supHide m:val="on"/>
                                          <m:ctrlPr>
                                            <a:rPr lang="en-IN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a:rPr lang="en-IN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  <m:sup/>
                                        <m:e>
                                          <m:r>
                                            <a:rPr lang="en-IN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𝑔</m:t>
                                          </m:r>
                                          <m:r>
                                            <a:rPr lang="en-IN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IN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acc>
                                                <m:accPr>
                                                  <m:chr m:val="⃗"/>
                                                  <m:ctrlPr>
                                                    <a:rPr lang="en-IN" i="1">
                                                      <a:solidFill>
                                                        <a:srgbClr val="00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IN" i="1">
                                                      <a:solidFill>
                                                        <a:srgbClr val="00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lang="en-IN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IN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  <m:r>
                                            <a:rPr lang="en-IN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𝑔</m:t>
                                          </m:r>
                                          <m:r>
                                            <a:rPr lang="en-IN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IN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acc>
                                                <m:accPr>
                                                  <m:chr m:val="⃗"/>
                                                  <m:ctrlPr>
                                                    <a:rPr lang="en-IN" i="1">
                                                      <a:solidFill>
                                                        <a:srgbClr val="00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IN" i="1">
                                                      <a:solidFill>
                                                        <a:srgbClr val="00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lang="en-IN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IN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e>
                                      </m:nary>
                                    </m:e>
                                    <m:e/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IN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I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IN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IN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I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n-IN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IN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/>
                                  <m:e>
                                    <m:r>
                                      <a:rPr lang="en-IN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r>
                                      <a:rPr lang="en-IN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IN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IN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IN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IN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IN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  <m:sSub>
                                      <m:sSubPr>
                                        <m:ctrlPr>
                                          <a:rPr lang="en-IN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IN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IN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nary>
                              </m:e>
                            </m:mr>
                            <m:mr>
                              <m:e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n-IN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IN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/>
                                  <m:e>
                                    <m:r>
                                      <a:rPr lang="en-IN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  <m:r>
                                      <a:rPr lang="en-IN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IN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IN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IN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IN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IN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  <m:sSub>
                                      <m:sSubPr>
                                        <m:ctrlPr>
                                          <a:rPr lang="en-IN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IN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IN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nary>
                              </m:e>
                            </m:mr>
                            <m:mr>
                              <m:e>
                                <m:r>
                                  <a:rPr lang="en-IN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IN"/>
              </a:p>
            </p:txBody>
          </p:sp>
        </mc:Choice>
        <mc:Fallback xmlns="">
          <p:sp>
            <p:nvSpPr>
              <p:cNvPr id="604164" name="Object 4">
                <a:extLst>
                  <a:ext uri="{FF2B5EF4-FFF2-40B4-BE49-F238E27FC236}">
                    <a16:creationId xmlns:a16="http://schemas.microsoft.com/office/drawing/2014/main" id="{D796C822-B8B9-C827-A603-A5CD659805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80654" y="2947369"/>
                <a:ext cx="6119813" cy="155575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  <a:effectLst>
                <a:outerShdw dist="17961" dir="2700000" algn="ctr" rotWithShape="0">
                  <a:schemeClr val="bg2"/>
                </a:outerShdw>
              </a:effectLst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4165" name="Object 5">
                <a:extLst>
                  <a:ext uri="{FF2B5EF4-FFF2-40B4-BE49-F238E27FC236}">
                    <a16:creationId xmlns:a16="http://schemas.microsoft.com/office/drawing/2014/main" id="{99039D20-8744-6D7F-6440-974611760BAA}"/>
                  </a:ext>
                </a:extLst>
              </p:cNvPr>
              <p:cNvSpPr txBox="1"/>
              <p:nvPr/>
            </p:nvSpPr>
            <p:spPr bwMode="auto">
              <a:xfrm>
                <a:off x="180654" y="4932992"/>
                <a:ext cx="4406900" cy="947057"/>
              </a:xfrm>
              <a:prstGeom prst="rect">
                <a:avLst/>
              </a:prstGeom>
              <a:noFill/>
              <a:ln>
                <a:noFill/>
              </a:ln>
              <a:effectLst>
                <a:outerShdw dist="17961" dir="2700000" algn="ctr" rotWithShape="0">
                  <a:schemeClr val="bg2"/>
                </a:outerShdw>
              </a:effectLst>
            </p:spPr>
            <p:txBody>
              <a:bodyPr>
                <a:normAutofit fontScale="85000" lnSpcReduction="1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IN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I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I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plcHide m:val="on"/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IN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IN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r>
                                      <a:rPr lang="en-IN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IN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IN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IN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IN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IN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IN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  <m:r>
                                      <a:rPr lang="en-IN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IN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IN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IN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IN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IN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IN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</m:mr>
                              </m:m>
                            </m:e>
                          </m:d>
                          <m:sSup>
                            <m:sSupPr>
                              <m:ctrlPr>
                                <a:rPr lang="en-I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IN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plcHide m:val="on"/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IN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a:rPr lang="en-IN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  <m:r>
                                          <a:rPr lang="en-IN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sSub>
                                          <m:sSubPr>
                                            <m:ctrlPr>
                                              <a:rPr lang="en-IN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acc>
                                              <m:accPr>
                                                <m:chr m:val="⃗"/>
                                                <m:ctrlPr>
                                                  <a:rPr lang="en-IN" i="1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en-IN" i="1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</m:acc>
                                          </m:e>
                                          <m:sub>
                                            <m:r>
                                              <a:rPr lang="en-IN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IN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IN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  <m:r>
                                          <a:rPr lang="en-IN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sSub>
                                          <m:sSubPr>
                                            <m:ctrlPr>
                                              <a:rPr lang="en-IN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acc>
                                              <m:accPr>
                                                <m:chr m:val="⃗"/>
                                                <m:ctrlPr>
                                                  <a:rPr lang="en-IN" i="1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en-IN" i="1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</m:acc>
                                          </m:e>
                                          <m:sub>
                                            <m:r>
                                              <a:rPr lang="en-IN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IN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IN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⋮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IN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p>
                          </m:sSup>
                        </m:e>
                      </m:nary>
                      <m:r>
                        <a:rPr lang="en-IN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 </m:t>
                      </m:r>
                      <m:d>
                        <m:dPr>
                          <m:begChr m:val="["/>
                          <m:endChr m:val="]"/>
                          <m:ctrlPr>
                            <a:rPr lang="en-I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IN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IN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I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I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I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I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I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plcHide m:val="on"/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IN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IN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r>
                                      <a:rPr lang="en-IN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IN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IN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IN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IN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IN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IN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  <m:r>
                                      <a:rPr lang="en-IN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IN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IN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IN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IN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IN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IN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</m:nary>
                    </m:oMath>
                  </m:oMathPara>
                </a14:m>
                <a:endParaRPr lang="en-IN"/>
              </a:p>
            </p:txBody>
          </p:sp>
        </mc:Choice>
        <mc:Fallback xmlns="">
          <p:sp>
            <p:nvSpPr>
              <p:cNvPr id="604165" name="Object 5">
                <a:extLst>
                  <a:ext uri="{FF2B5EF4-FFF2-40B4-BE49-F238E27FC236}">
                    <a16:creationId xmlns:a16="http://schemas.microsoft.com/office/drawing/2014/main" id="{99039D20-8744-6D7F-6440-974611760B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80654" y="4932992"/>
                <a:ext cx="4406900" cy="94705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  <a:effectLst>
                <a:outerShdw dist="17961" dir="2700000" algn="ctr" rotWithShape="0">
                  <a:schemeClr val="bg2"/>
                </a:outerShdw>
              </a:effectLst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412999E-589E-2FF2-7D44-475BE620D736}"/>
                  </a:ext>
                </a:extLst>
              </p:cNvPr>
              <p:cNvSpPr txBox="1"/>
              <p:nvPr/>
            </p:nvSpPr>
            <p:spPr>
              <a:xfrm>
                <a:off x="0" y="1182758"/>
                <a:ext cx="5783652" cy="7645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I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I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I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I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I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IN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IN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I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I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I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I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I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IN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IN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I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I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IN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N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I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I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I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I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I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IN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IN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I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I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I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I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I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IN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IN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I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I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)+⋯</m:t>
                          </m:r>
                        </m:e>
                      </m:nary>
                      <m:r>
                        <a:rPr lang="en-IN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I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I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I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I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I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IN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IN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I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I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sSub>
                            <m:sSubPr>
                              <m:ctrlPr>
                                <a:rPr lang="en-I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I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412999E-589E-2FF2-7D44-475BE620D7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182758"/>
                <a:ext cx="5783652" cy="76456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E51ACDF-9FE1-7F60-8BF6-1F7FEEF57D6D}"/>
                  </a:ext>
                </a:extLst>
              </p:cNvPr>
              <p:cNvSpPr txBox="1"/>
              <p:nvPr/>
            </p:nvSpPr>
            <p:spPr>
              <a:xfrm>
                <a:off x="0" y="2009938"/>
                <a:ext cx="5673012" cy="7645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I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I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I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I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I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IN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IN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I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I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I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I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I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IN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IN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I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I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IN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N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I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I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I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I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I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IN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IN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I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I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I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I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I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IN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IN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I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I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)+⋯</m:t>
                          </m:r>
                        </m:e>
                      </m:nary>
                      <m:r>
                        <a:rPr lang="en-IN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I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I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I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I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I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IN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IN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I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I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sSub>
                            <m:sSubPr>
                              <m:ctrlPr>
                                <a:rPr lang="en-I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I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E51ACDF-9FE1-7F60-8BF6-1F7FEEF57D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009938"/>
                <a:ext cx="5673012" cy="76456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D51B9E3-1225-FEB0-1E11-E7672AF27B1E}"/>
                  </a:ext>
                </a:extLst>
              </p:cNvPr>
              <p:cNvSpPr txBox="1"/>
              <p:nvPr/>
            </p:nvSpPr>
            <p:spPr>
              <a:xfrm>
                <a:off x="4866166" y="5037188"/>
                <a:ext cx="267688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IN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IN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en-IN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IN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IN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IN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IN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IN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r>
                                  <a:rPr lang="en-IN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IN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IN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IN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IN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IN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a:rPr lang="en-IN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D51B9E3-1225-FEB0-1E11-E7672AF27B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6166" y="5037188"/>
                <a:ext cx="2676882" cy="369332"/>
              </a:xfrm>
              <a:prstGeom prst="rect">
                <a:avLst/>
              </a:prstGeom>
              <a:blipFill>
                <a:blip r:embed="rId6"/>
                <a:stretch>
                  <a:fillRect t="-22951" b="-1311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FA09FB1-B94D-720E-43D7-58299A8CF296}"/>
                  </a:ext>
                </a:extLst>
              </p:cNvPr>
              <p:cNvSpPr txBox="1"/>
              <p:nvPr/>
            </p:nvSpPr>
            <p:spPr>
              <a:xfrm>
                <a:off x="7757118" y="4832420"/>
                <a:ext cx="1033365" cy="7788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IN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IN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FA09FB1-B94D-720E-43D7-58299A8CF2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7118" y="4832420"/>
                <a:ext cx="1033365" cy="77886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55F92E3-0DFC-6DAE-3630-22581A307711}"/>
                  </a:ext>
                </a:extLst>
              </p:cNvPr>
              <p:cNvSpPr txBox="1"/>
              <p:nvPr/>
            </p:nvSpPr>
            <p:spPr>
              <a:xfrm>
                <a:off x="4994750" y="5611288"/>
                <a:ext cx="3234850" cy="7645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IN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I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en-IN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× </m:t>
                      </m:r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IN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I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I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I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I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en-IN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IN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55F92E3-0DFC-6DAE-3630-22581A3077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4750" y="5611288"/>
                <a:ext cx="3234850" cy="76456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3691186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00066" name="Rectangle 2">
                <a:extLst>
                  <a:ext uri="{FF2B5EF4-FFF2-40B4-BE49-F238E27FC236}">
                    <a16:creationId xmlns:a16="http://schemas.microsoft.com/office/drawing/2014/main" id="{5C5A2A4A-A5B3-88A2-456D-9BC7102D91F0}"/>
                  </a:ext>
                </a:extLst>
              </p:cNvPr>
              <p:cNvSpPr>
                <a:spLocks noGrp="1" noChangeArrowheads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altLang="en-US"/>
                  <a:t>Special Case: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𝒂𝒙</m:t>
                    </m:r>
                    <m:r>
                      <a:rPr lang="en-US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𝒃</m:t>
                    </m:r>
                  </m:oMath>
                </a14:m>
                <a:endParaRPr lang="en-US" altLang="en-US"/>
              </a:p>
            </p:txBody>
          </p:sp>
        </mc:Choice>
        <mc:Fallback xmlns="">
          <p:sp>
            <p:nvSpPr>
              <p:cNvPr id="600066" name="Rectangle 2">
                <a:extLst>
                  <a:ext uri="{FF2B5EF4-FFF2-40B4-BE49-F238E27FC236}">
                    <a16:creationId xmlns:a16="http://schemas.microsoft.com/office/drawing/2014/main" id="{5C5A2A4A-A5B3-88A2-456D-9BC7102D91F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251" t="-15385" b="-3956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0068" name="Object 4">
                <a:extLst>
                  <a:ext uri="{FF2B5EF4-FFF2-40B4-BE49-F238E27FC236}">
                    <a16:creationId xmlns:a16="http://schemas.microsoft.com/office/drawing/2014/main" id="{2318126E-539D-DA9E-6B90-17B98B08FA2E}"/>
                  </a:ext>
                </a:extLst>
              </p:cNvPr>
              <p:cNvSpPr txBox="1"/>
              <p:nvPr/>
            </p:nvSpPr>
            <p:spPr bwMode="auto">
              <a:xfrm>
                <a:off x="1519095" y="3314424"/>
                <a:ext cx="6477000" cy="2908076"/>
              </a:xfrm>
              <a:prstGeom prst="rect">
                <a:avLst/>
              </a:prstGeom>
              <a:noFill/>
              <a:ln>
                <a:noFill/>
              </a:ln>
              <a:effectLst>
                <a:outerShdw dist="17961" dir="2700000" algn="ctr" rotWithShape="0">
                  <a:schemeClr val="bg2"/>
                </a:outerShdw>
              </a:effectLst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I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𝐀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IN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r>
                        <a:rPr lang="en-IN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𝐀</m:t>
                      </m:r>
                      <m:sSup>
                        <m:sSupPr>
                          <m:ctrlPr>
                            <a:rPr lang="en-I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I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IN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I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I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IN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IN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Σ</m:t>
                                    </m:r>
                                    <m:sSubSup>
                                      <m:sSubSupPr>
                                        <m:ctrlPr>
                                          <a:rPr lang="en-IN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IN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IN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  <m:sup>
                                        <m:r>
                                          <a:rPr lang="en-IN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IN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Σ</m:t>
                                    </m:r>
                                    <m:sSub>
                                      <m:sSubPr>
                                        <m:ctrlPr>
                                          <a:rPr lang="en-IN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IN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IN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IN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Σ</m:t>
                                    </m:r>
                                    <m:sSub>
                                      <m:sSubPr>
                                        <m:ctrlPr>
                                          <a:rPr lang="en-IN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IN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IN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n-IN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en-I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IN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["/>
                              <m:endChr m:val="]"/>
                              <m:ctrlPr>
                                <a:rPr lang="en-I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IN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IN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Σ</m:t>
                                    </m:r>
                                    <m:sSub>
                                      <m:sSubPr>
                                        <m:ctrlPr>
                                          <a:rPr lang="en-IN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IN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IN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IN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Σ</m:t>
                                    </m:r>
                                    <m:sSub>
                                      <m:sSubPr>
                                        <m:ctrlPr>
                                          <a:rPr lang="en-IN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IN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IN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IN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Σ</m:t>
                                    </m:r>
                                    <m:sSubSup>
                                      <m:sSubSupPr>
                                        <m:ctrlPr>
                                          <a:rPr lang="en-IN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IN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IN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  <m:sup>
                                        <m:r>
                                          <a:rPr lang="en-IN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</m:mr>
                              </m:m>
                            </m:e>
                          </m:d>
                        </m:num>
                        <m:den>
                          <m:r>
                            <a:rPr lang="en-I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m:rPr>
                              <m:sty m:val="p"/>
                            </m:rPr>
                            <a:rPr lang="en-I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Σ</m:t>
                          </m:r>
                          <m:sSup>
                            <m:sSupPr>
                              <m:ctrlPr>
                                <a:rPr lang="en-I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IN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IN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I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I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I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IN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Σ</m:t>
                                  </m:r>
                                  <m:sSub>
                                    <m:sSubPr>
                                      <m:ctrlPr>
                                        <a:rPr lang="en-IN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IN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I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IN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, </m:t>
                      </m:r>
                      <m:sSup>
                        <m:sSupPr>
                          <m:ctrlPr>
                            <a:rPr lang="en-I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𝐀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IN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r>
                        <a:rPr lang="en-US" b="1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𝐘</m:t>
                      </m:r>
                      <m:r>
                        <a:rPr lang="en-IN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I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en-IN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Σ</m:t>
                                </m:r>
                                <m:sSub>
                                  <m:sSubPr>
                                    <m:ctrlPr>
                                      <a:rPr lang="en-IN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IN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IN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IN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en-IN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Σ</m:t>
                                </m:r>
                                <m:sSub>
                                  <m:sSubPr>
                                    <m:ctrlPr>
                                      <a:rPr lang="en-IN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IN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br>
                  <a:rPr lang="en-IN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</a:br>
                <a:br>
                  <a:rPr lang="en-IN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IN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I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Σ</m:t>
                          </m:r>
                          <m:sSup>
                            <m:sSupPr>
                              <m:ctrlPr>
                                <a:rPr lang="en-I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IN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IN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I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n-I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Σ</m:t>
                          </m:r>
                          <m:sSub>
                            <m:sSubPr>
                              <m:ctrlPr>
                                <a:rPr lang="en-I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I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I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I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Σ</m:t>
                          </m:r>
                          <m:sSub>
                            <m:sSubPr>
                              <m:ctrlPr>
                                <a:rPr lang="en-I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I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n-I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Σ</m:t>
                          </m:r>
                          <m:sSub>
                            <m:sSubPr>
                              <m:ctrlPr>
                                <a:rPr lang="en-I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I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I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I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en-I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m:rPr>
                              <m:sty m:val="p"/>
                            </m:rPr>
                            <a:rPr lang="en-I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Σ</m:t>
                          </m:r>
                          <m:sSup>
                            <m:sSupPr>
                              <m:ctrlPr>
                                <a:rPr lang="en-I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IN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IN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I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I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I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IN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Σ</m:t>
                                  </m:r>
                                  <m:sSub>
                                    <m:sSubPr>
                                      <m:ctrlPr>
                                        <a:rPr lang="en-IN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IN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I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IN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, </m:t>
                      </m:r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IN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m:rPr>
                              <m:sty m:val="p"/>
                            </m:rPr>
                            <a:rPr lang="en-I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Σ</m:t>
                          </m:r>
                          <m:sSub>
                            <m:sSubPr>
                              <m:ctrlPr>
                                <a:rPr lang="en-I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I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I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I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I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I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Σ</m:t>
                          </m:r>
                          <m:sSub>
                            <m:sSubPr>
                              <m:ctrlPr>
                                <a:rPr lang="en-I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I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n-I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Σ</m:t>
                          </m:r>
                          <m:sSub>
                            <m:sSubPr>
                              <m:ctrlPr>
                                <a:rPr lang="en-I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I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en-I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m:rPr>
                              <m:sty m:val="p"/>
                            </m:rPr>
                            <a:rPr lang="en-I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Σ</m:t>
                          </m:r>
                          <m:sSup>
                            <m:sSupPr>
                              <m:ctrlPr>
                                <a:rPr lang="en-I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IN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IN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I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I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I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IN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Σ</m:t>
                                  </m:r>
                                  <m:sSub>
                                    <m:sSubPr>
                                      <m:ctrlPr>
                                        <a:rPr lang="en-IN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IN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I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IN"/>
              </a:p>
            </p:txBody>
          </p:sp>
        </mc:Choice>
        <mc:Fallback xmlns="">
          <p:sp>
            <p:nvSpPr>
              <p:cNvPr id="600068" name="Object 4">
                <a:extLst>
                  <a:ext uri="{FF2B5EF4-FFF2-40B4-BE49-F238E27FC236}">
                    <a16:creationId xmlns:a16="http://schemas.microsoft.com/office/drawing/2014/main" id="{2318126E-539D-DA9E-6B90-17B98B08FA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519095" y="3314424"/>
                <a:ext cx="6477000" cy="290807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  <a:effectLst>
                <a:outerShdw dist="17961" dir="2700000" algn="ctr" rotWithShape="0">
                  <a:schemeClr val="bg2"/>
                </a:outerShdw>
              </a:effectLst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EFD3081-8478-BCA8-B01E-2FAD83BF2977}"/>
                  </a:ext>
                </a:extLst>
              </p:cNvPr>
              <p:cNvSpPr txBox="1"/>
              <p:nvPr/>
            </p:nvSpPr>
            <p:spPr>
              <a:xfrm>
                <a:off x="-384416" y="2261103"/>
                <a:ext cx="267688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IN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IN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IN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  <m:e/>
                            </m:mr>
                          </m:m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EFD3081-8478-BCA8-B01E-2FAD83BF29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84416" y="2261103"/>
                <a:ext cx="2676882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0F8F8D6-E4E0-4997-B352-D79F388E85A6}"/>
                  </a:ext>
                </a:extLst>
              </p:cNvPr>
              <p:cNvSpPr txBox="1"/>
              <p:nvPr/>
            </p:nvSpPr>
            <p:spPr>
              <a:xfrm>
                <a:off x="2808019" y="2186736"/>
                <a:ext cx="1033365" cy="5082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IN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0F8F8D6-E4E0-4997-B352-D79F388E85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8019" y="2186736"/>
                <a:ext cx="1033365" cy="508216"/>
              </a:xfrm>
              <a:prstGeom prst="rect">
                <a:avLst/>
              </a:prstGeom>
              <a:blipFill>
                <a:blip r:embed="rId5"/>
                <a:stretch>
                  <a:fillRect b="-602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A70E222-6927-CB4B-FB08-9DA2A9883ECE}"/>
                  </a:ext>
                </a:extLst>
              </p:cNvPr>
              <p:cNvSpPr txBox="1"/>
              <p:nvPr/>
            </p:nvSpPr>
            <p:spPr>
              <a:xfrm>
                <a:off x="180654" y="1324674"/>
                <a:ext cx="267688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IN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IN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en-IN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IN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IN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IN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IN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IN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r>
                                  <a:rPr lang="en-IN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IN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IN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IN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IN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IN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a:rPr lang="en-IN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A70E222-6927-CB4B-FB08-9DA2A9883E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654" y="1324674"/>
                <a:ext cx="2676882" cy="369332"/>
              </a:xfrm>
              <a:prstGeom prst="rect">
                <a:avLst/>
              </a:prstGeom>
              <a:blipFill>
                <a:blip r:embed="rId6"/>
                <a:stretch>
                  <a:fillRect t="-22951" b="-1311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5C91FFD-232D-06AA-8008-064FE7827413}"/>
                  </a:ext>
                </a:extLst>
              </p:cNvPr>
              <p:cNvSpPr txBox="1"/>
              <p:nvPr/>
            </p:nvSpPr>
            <p:spPr>
              <a:xfrm>
                <a:off x="2808020" y="1119906"/>
                <a:ext cx="1033365" cy="7788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IN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IN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5C91FFD-232D-06AA-8008-064FE78274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8020" y="1119906"/>
                <a:ext cx="1033365" cy="77886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A2892D9-B23A-2F56-A265-EA1767B3C447}"/>
                  </a:ext>
                </a:extLst>
              </p:cNvPr>
              <p:cNvSpPr txBox="1"/>
              <p:nvPr/>
            </p:nvSpPr>
            <p:spPr>
              <a:xfrm>
                <a:off x="4998360" y="1134206"/>
                <a:ext cx="3471270" cy="7645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IN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I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en-IN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× </m:t>
                      </m:r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IN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I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I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I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I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en-IN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IN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A2892D9-B23A-2F56-A265-EA1767B3C4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8360" y="1134206"/>
                <a:ext cx="3471270" cy="76456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2DA47B2-3694-9ED7-C923-68FE652BAA36}"/>
                  </a:ext>
                </a:extLst>
              </p:cNvPr>
              <p:cNvSpPr txBox="1"/>
              <p:nvPr/>
            </p:nvSpPr>
            <p:spPr>
              <a:xfrm>
                <a:off x="3841384" y="2057126"/>
                <a:ext cx="4819260" cy="7645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IN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I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I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plcHide m:val="on"/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IN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IN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IN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IN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</m:d>
                          <m:d>
                            <m:dPr>
                              <m:begChr m:val="["/>
                              <m:endChr m:val="]"/>
                              <m:ctrlPr>
                                <a:rPr lang="en-I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plcHide m:val="on"/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IN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IN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IN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IN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  <m:e/>
                                </m:mr>
                              </m:m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nary>
                      <m:r>
                        <a:rPr lang="en-IN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 </m:t>
                      </m:r>
                      <m:d>
                        <m:dPr>
                          <m:begChr m:val="["/>
                          <m:endChr m:val="]"/>
                          <m:ctrlPr>
                            <a:rPr lang="en-I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IN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IN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I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I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I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I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I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plcHide m:val="on"/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IN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IN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IN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IN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</m:nary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2DA47B2-3694-9ED7-C923-68FE652BAA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1384" y="2057126"/>
                <a:ext cx="4819260" cy="76456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5E1BCD-C5C0-594D-63B6-CC3C81C4E2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 better representation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A0CB0BB-6796-3087-D8EB-254C493E37E7}"/>
                  </a:ext>
                </a:extLst>
              </p:cNvPr>
              <p:cNvSpPr txBox="1"/>
              <p:nvPr/>
            </p:nvSpPr>
            <p:spPr>
              <a:xfrm>
                <a:off x="180654" y="1277457"/>
                <a:ext cx="514583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5715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8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𝑎𝑓</m:t>
                      </m:r>
                      <m:r>
                        <a:rPr lang="en-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)+</m:t>
                      </m:r>
                      <m:r>
                        <a:rPr lang="en-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𝑏𝑔</m:t>
                      </m:r>
                      <m:r>
                        <a:rPr lang="en-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)+</m:t>
                      </m:r>
                      <m:r>
                        <a:rPr lang="en-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𝑐h</m:t>
                      </m:r>
                      <m:r>
                        <a:rPr lang="en-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)+⋯</m:t>
                      </m:r>
                    </m:oMath>
                  </m:oMathPara>
                </a14:m>
                <a:endParaRPr lang="en-US" altLang="en-US" sz="1800">
                  <a:latin typeface="+mn-lt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A0CB0BB-6796-3087-D8EB-254C493E37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654" y="1277457"/>
                <a:ext cx="5145832" cy="369332"/>
              </a:xfrm>
              <a:prstGeom prst="rect">
                <a:avLst/>
              </a:prstGeom>
              <a:blipFill>
                <a:blip r:embed="rId2"/>
                <a:stretch>
                  <a:fillRect t="-23333" b="-1333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80506E4-92A5-DE5E-E431-905C1478D78F}"/>
                  </a:ext>
                </a:extLst>
              </p:cNvPr>
              <p:cNvSpPr txBox="1"/>
              <p:nvPr/>
            </p:nvSpPr>
            <p:spPr>
              <a:xfrm>
                <a:off x="180654" y="1797337"/>
                <a:ext cx="514583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5715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8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1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)+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IN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IN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)+⋯+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IN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IN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en-US" sz="1800">
                  <a:latin typeface="+mn-lt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80506E4-92A5-DE5E-E431-905C1478D7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654" y="1797337"/>
                <a:ext cx="5145832" cy="369332"/>
              </a:xfrm>
              <a:prstGeom prst="rect">
                <a:avLst/>
              </a:prstGeom>
              <a:blipFill>
                <a:blip r:embed="rId3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40369AA-BFCA-A44C-9B3F-9F5F1FCCD4BF}"/>
                  </a:ext>
                </a:extLst>
              </p:cNvPr>
              <p:cNvSpPr txBox="1"/>
              <p:nvPr/>
            </p:nvSpPr>
            <p:spPr>
              <a:xfrm>
                <a:off x="5051234" y="1188244"/>
                <a:ext cx="1862750" cy="87985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5715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8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1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I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I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altLang="en-US" sz="1800">
                  <a:latin typeface="+mn-lt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40369AA-BFCA-A44C-9B3F-9F5F1FCCD4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1234" y="1188244"/>
                <a:ext cx="1862750" cy="87985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6649EA6-0831-E2E7-2761-86D028F2E383}"/>
                  </a:ext>
                </a:extLst>
              </p:cNvPr>
              <p:cNvSpPr txBox="1"/>
              <p:nvPr/>
            </p:nvSpPr>
            <p:spPr>
              <a:xfrm>
                <a:off x="158238" y="2335834"/>
                <a:ext cx="1862750" cy="11128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5715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1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I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IN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IN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eqAr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en-US" sz="1800">
                  <a:latin typeface="+mn-lt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6649EA6-0831-E2E7-2761-86D028F2E3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238" y="2335834"/>
                <a:ext cx="1862750" cy="111280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78057A9-BE19-EBD2-8FD9-C9E76DC53624}"/>
                  </a:ext>
                </a:extLst>
              </p:cNvPr>
              <p:cNvSpPr txBox="1"/>
              <p:nvPr/>
            </p:nvSpPr>
            <p:spPr>
              <a:xfrm>
                <a:off x="1203650" y="2335834"/>
                <a:ext cx="1147665" cy="11598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1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I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IN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IN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𝛽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sub>
                                    </m:sSub>
                                  </m:e>
                                </m:eqAr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78057A9-BE19-EBD2-8FD9-C9E76DC536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3650" y="2335834"/>
                <a:ext cx="1147665" cy="115980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0C4D52C-B53E-E8BF-BD64-BF5C752E7AB7}"/>
                  </a:ext>
                </a:extLst>
              </p:cNvPr>
              <p:cNvSpPr txBox="1"/>
              <p:nvPr/>
            </p:nvSpPr>
            <p:spPr>
              <a:xfrm>
                <a:off x="2351315" y="2341908"/>
                <a:ext cx="3791602" cy="11698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5715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1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I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plcHide m:val="on"/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IN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𝑓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  <m:r>
                                            <a:rPr lang="en-US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US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𝑓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  <m:r>
                                            <a:rPr lang="en-US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US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m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IN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IN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⋮</m:t>
                                          </m:r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solidFill>
                                                        <a:srgbClr val="00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>
                                                      <a:solidFill>
                                                        <a:srgbClr val="00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𝑓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1">
                                                      <a:solidFill>
                                                        <a:srgbClr val="00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(</m:t>
                                              </m:r>
                                              <m:r>
                                                <a:rPr lang="en-US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</m:sub>
                                          </m:sSub>
                                          <m:r>
                                            <a:rPr lang="en-US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plcHide m:val="on"/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IN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𝑓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  <m:r>
                                            <a:rPr lang="en-US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US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𝑓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  <m:r>
                                            <a:rPr lang="en-US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US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m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IN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IN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⋮</m:t>
                                          </m:r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solidFill>
                                                        <a:srgbClr val="00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>
                                                      <a:solidFill>
                                                        <a:srgbClr val="00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𝑓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b="0" i="1" smtClean="0">
                                                      <a:solidFill>
                                                        <a:srgbClr val="00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(</m:t>
                                              </m:r>
                                              <m:r>
                                                <a:rPr lang="en-US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</m:sub>
                                          </m:sSub>
                                          <m:r>
                                            <a:rPr lang="en-US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plcHide m:val="on"/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IN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IN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⋯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IN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⋯</m:t>
                                      </m:r>
                                    </m:e>
                                  </m:m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IN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IN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⋮</m:t>
                                          </m:r>
                                        </m:e>
                                        <m:e>
                                          <m:r>
                                            <a:rPr lang="en-IN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⋯</m:t>
                                          </m:r>
                                        </m:e>
                                      </m:eqArr>
                                    </m:e>
                                  </m:mr>
                                </m:m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    </m:t>
                                </m:r>
                                <m:m>
                                  <m:mPr>
                                    <m:plcHide m:val="on"/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IN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𝑓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𝑚</m:t>
                                              </m:r>
                                            </m:sub>
                                          </m:sSub>
                                          <m:r>
                                            <a:rPr lang="en-US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US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𝑓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𝑚</m:t>
                                              </m:r>
                                            </m:sub>
                                          </m:sSub>
                                          <m:r>
                                            <a:rPr lang="en-US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US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m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IN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IN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⋮</m:t>
                                          </m:r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solidFill>
                                                        <a:srgbClr val="00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>
                                                      <a:solidFill>
                                                        <a:srgbClr val="00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𝑓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b="0" i="1" smtClean="0">
                                                      <a:solidFill>
                                                        <a:srgbClr val="00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𝑚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(</m:t>
                                              </m:r>
                                              <m:r>
                                                <a:rPr lang="en-US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</m:sub>
                                          </m:sSub>
                                          <m:r>
                                            <a:rPr lang="en-US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en-US" sz="1800">
                  <a:latin typeface="+mn-lt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0C4D52C-B53E-E8BF-BD64-BF5C752E7A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1315" y="2341908"/>
                <a:ext cx="3791602" cy="116987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E5F600D-DB60-D518-2037-7BF4B3DA3822}"/>
                  </a:ext>
                </a:extLst>
              </p:cNvPr>
              <p:cNvSpPr txBox="1"/>
              <p:nvPr/>
            </p:nvSpPr>
            <p:spPr>
              <a:xfrm>
                <a:off x="6650526" y="3059668"/>
                <a:ext cx="95172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1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1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E5F600D-DB60-D518-2037-7BF4B3DA38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0526" y="3059668"/>
                <a:ext cx="951722" cy="369332"/>
              </a:xfrm>
              <a:prstGeom prst="rect">
                <a:avLst/>
              </a:prstGeom>
              <a:blipFill>
                <a:blip r:embed="rId8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5F27639-3E3B-BFE2-3866-B818A99D534F}"/>
                  </a:ext>
                </a:extLst>
              </p:cNvPr>
              <p:cNvSpPr txBox="1"/>
              <p:nvPr/>
            </p:nvSpPr>
            <p:spPr>
              <a:xfrm>
                <a:off x="6650526" y="2407164"/>
                <a:ext cx="1418252" cy="3916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IN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IN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5F27639-3E3B-BFE2-3866-B818A99D53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0526" y="2407164"/>
                <a:ext cx="1418252" cy="391646"/>
              </a:xfrm>
              <a:prstGeom prst="rect">
                <a:avLst/>
              </a:prstGeom>
              <a:blipFill>
                <a:blip r:embed="rId9"/>
                <a:stretch>
                  <a:fillRect b="-781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96240B8-6EC6-5FFE-F7DB-DA89FFFF9255}"/>
                  </a:ext>
                </a:extLst>
              </p:cNvPr>
              <p:cNvSpPr txBox="1"/>
              <p:nvPr/>
            </p:nvSpPr>
            <p:spPr>
              <a:xfrm>
                <a:off x="229511" y="3737872"/>
                <a:ext cx="179147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18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  <m:sup>
                          <m:r>
                            <a:rPr lang="en-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1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en-US" sz="1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1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d>
                        </m:e>
                        <m:sup>
                          <m:r>
                            <a:rPr lang="en-US" sz="1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96240B8-6EC6-5FFE-F7DB-DA89FFFF92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511" y="3737872"/>
                <a:ext cx="1791477" cy="369332"/>
              </a:xfrm>
              <a:prstGeom prst="rect">
                <a:avLst/>
              </a:prstGeom>
              <a:blipFill>
                <a:blip r:embed="rId10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76DDD89-69F3-D37C-8EB5-DA56DA827922}"/>
                  </a:ext>
                </a:extLst>
              </p:cNvPr>
              <p:cNvSpPr txBox="1"/>
              <p:nvPr/>
            </p:nvSpPr>
            <p:spPr>
              <a:xfrm>
                <a:off x="1946725" y="3768352"/>
                <a:ext cx="249464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d>
                        </m:e>
                        <m:sup>
                          <m:r>
                            <a:rPr lang="en-US" sz="1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d>
                        <m:dPr>
                          <m:ctrlPr>
                            <a:rPr lang="en-US" sz="1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</m:d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76DDD89-69F3-D37C-8EB5-DA56DA8279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6725" y="3768352"/>
                <a:ext cx="2494648" cy="369332"/>
              </a:xfrm>
              <a:prstGeom prst="rect">
                <a:avLst/>
              </a:prstGeom>
              <a:blipFill>
                <a:blip r:embed="rId11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7B908C1-52A6-8900-996A-90FFBDD2DCBF}"/>
                  </a:ext>
                </a:extLst>
              </p:cNvPr>
              <p:cNvSpPr txBox="1"/>
              <p:nvPr/>
            </p:nvSpPr>
            <p:spPr>
              <a:xfrm>
                <a:off x="4247116" y="3779385"/>
                <a:ext cx="390783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p>
                          <m:r>
                            <a:rPr lang="en-US" sz="1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1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1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1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p>
                          <m:r>
                            <a:rPr lang="en-US" sz="1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1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1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1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1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p>
                          <m:r>
                            <a:rPr lang="en-US" sz="1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sz="1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sz="1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1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1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1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p>
                          <m:r>
                            <a:rPr lang="en-US" sz="1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sz="1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sz="1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1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1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7B908C1-52A6-8900-996A-90FFBDD2DC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7116" y="3779385"/>
                <a:ext cx="3907839" cy="369332"/>
              </a:xfrm>
              <a:prstGeom prst="rect">
                <a:avLst/>
              </a:prstGeom>
              <a:blipFill>
                <a:blip r:embed="rId12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5DE7257-A6F4-6BEE-E074-7DC564EC4E65}"/>
                  </a:ext>
                </a:extLst>
              </p:cNvPr>
              <p:cNvSpPr txBox="1"/>
              <p:nvPr/>
            </p:nvSpPr>
            <p:spPr>
              <a:xfrm>
                <a:off x="180654" y="4470133"/>
                <a:ext cx="5734954" cy="69493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sz="18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𝜒</m:t>
                              </m:r>
                            </m:e>
                            <m:sup>
                              <m:r>
                                <a:rPr lang="en-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den>
                      </m:f>
                      <m:r>
                        <a:rPr lang="en-US" sz="1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𝛽</m:t>
                                          </m:r>
                                        </m:e>
                                        <m:sup>
                                          <m:r>
                                            <a:rPr lang="en-US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sup>
                                      </m:sSup>
                                      <m:sSup>
                                        <m:sSupPr>
                                          <m:ctrlPr>
                                            <a:rPr lang="en-US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</m:e>
                                        <m:sup>
                                          <m:r>
                                            <a:rPr lang="en-US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sup>
                                      </m:sSup>
                                      <m: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d>
                        </m:num>
                        <m:den>
                          <m:r>
                            <a:rPr lang="en-I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den>
                      </m:f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5DE7257-A6F4-6BEE-E074-7DC564EC4E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654" y="4470133"/>
                <a:ext cx="5734954" cy="69493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Picture 20">
            <a:extLst>
              <a:ext uri="{FF2B5EF4-FFF2-40B4-BE49-F238E27FC236}">
                <a16:creationId xmlns:a16="http://schemas.microsoft.com/office/drawing/2014/main" id="{EE965CD6-918D-6DC1-9D81-EA3B13FDB32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454312" y="4700925"/>
            <a:ext cx="2689688" cy="171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F736FB4-CC44-70DF-8F90-BF410EBBB8B6}"/>
                  </a:ext>
                </a:extLst>
              </p:cNvPr>
              <p:cNvSpPr txBox="1"/>
              <p:nvPr/>
            </p:nvSpPr>
            <p:spPr>
              <a:xfrm>
                <a:off x="595866" y="5211211"/>
                <a:ext cx="318303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=0−</m:t>
                      </m:r>
                      <m:sSup>
                        <m:sSup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1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+2</m:t>
                      </m:r>
                      <m:sSup>
                        <m:sSup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F736FB4-CC44-70DF-8F90-BF410EBBB8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866" y="5211211"/>
                <a:ext cx="3183031" cy="369332"/>
              </a:xfrm>
              <a:prstGeom prst="rect">
                <a:avLst/>
              </a:prstGeom>
              <a:blipFill>
                <a:blip r:embed="rId1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13DFD5C-CAE6-1534-DED6-6DF840E17437}"/>
                  </a:ext>
                </a:extLst>
              </p:cNvPr>
              <p:cNvSpPr txBox="1"/>
              <p:nvPr/>
            </p:nvSpPr>
            <p:spPr>
              <a:xfrm>
                <a:off x="3569183" y="5186593"/>
                <a:ext cx="318303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=−2</m:t>
                      </m:r>
                      <m:sSup>
                        <m:sSup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+2</m:t>
                      </m:r>
                      <m:sSup>
                        <m:sSup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13DFD5C-CAE6-1534-DED6-6DF840E174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9183" y="5186593"/>
                <a:ext cx="3183031" cy="369332"/>
              </a:xfrm>
              <a:prstGeom prst="rect">
                <a:avLst/>
              </a:prstGeom>
              <a:blipFill>
                <a:blip r:embed="rId16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7EB648B-6547-023D-6381-776EFD0A87F1}"/>
                  </a:ext>
                </a:extLst>
              </p:cNvPr>
              <p:cNvSpPr txBox="1"/>
              <p:nvPr/>
            </p:nvSpPr>
            <p:spPr>
              <a:xfrm>
                <a:off x="595866" y="5672261"/>
                <a:ext cx="405077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=0 ⇒</m:t>
                      </m:r>
                      <m:sSup>
                        <m:sSup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7EB648B-6547-023D-6381-776EFD0A87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866" y="5672261"/>
                <a:ext cx="4050779" cy="369332"/>
              </a:xfrm>
              <a:prstGeom prst="rect">
                <a:avLst/>
              </a:prstGeom>
              <a:blipFill>
                <a:blip r:embed="rId17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15A89F3-364A-62A2-7AA0-C2219CF3F22F}"/>
                  </a:ext>
                </a:extLst>
              </p:cNvPr>
              <p:cNvSpPr txBox="1"/>
              <p:nvPr/>
            </p:nvSpPr>
            <p:spPr>
              <a:xfrm>
                <a:off x="1387703" y="6187941"/>
                <a:ext cx="188734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15A89F3-364A-62A2-7AA0-C2219CF3F2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7703" y="6187941"/>
                <a:ext cx="1887342" cy="369332"/>
              </a:xfrm>
              <a:prstGeom prst="rect">
                <a:avLst/>
              </a:prstGeom>
              <a:blipFill>
                <a:blip r:embed="rId18"/>
                <a:stretch>
                  <a:fillRect l="-971" b="-1311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9598970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946" name="Rectangle 2">
            <a:extLst>
              <a:ext uri="{FF2B5EF4-FFF2-40B4-BE49-F238E27FC236}">
                <a16:creationId xmlns:a16="http://schemas.microsoft.com/office/drawing/2014/main" id="{9E21E85F-0DAC-4566-AE15-01B386F80A0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The algorithm &amp; Pseudoinverse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4947" name="Rectangle 3">
                <a:extLst>
                  <a:ext uri="{FF2B5EF4-FFF2-40B4-BE49-F238E27FC236}">
                    <a16:creationId xmlns:a16="http://schemas.microsoft.com/office/drawing/2014/main" id="{4F403ED7-45AA-EADE-A696-B4BDE672C411}"/>
                  </a:ext>
                </a:extLst>
              </p:cNvPr>
              <p:cNvSpPr>
                <a:spLocks noGrp="1" noChangeArrowheads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:r>
                  <a:rPr lang="en-US" altLang="en-US" sz="1800">
                    <a:latin typeface="+mn-lt"/>
                  </a:rPr>
                  <a:t>for each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br>
                  <a:rPr lang="en-US" altLang="en-US" sz="1800" baseline="-25000">
                    <a:latin typeface="+mn-lt"/>
                  </a:rPr>
                </a:br>
                <a:r>
                  <a:rPr lang="en-US" altLang="en-US" sz="1800" baseline="-25000">
                    <a:latin typeface="+mn-lt"/>
                  </a:rPr>
                  <a:t>	</a:t>
                </a:r>
                <a:r>
                  <a:rPr lang="en-US" altLang="en-US" sz="1800">
                    <a:latin typeface="+mn-lt"/>
                  </a:rPr>
                  <a:t>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IN" sz="1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IN" sz="1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en-US" sz="1800">
                    <a:latin typeface="+mn-lt"/>
                  </a:rPr>
                  <a:t> for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1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=1 </m:t>
                    </m:r>
                    <m:r>
                      <m:rPr>
                        <m:sty m:val="p"/>
                      </m:rPr>
                      <a:rPr lang="en-US" sz="18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to</m:t>
                    </m:r>
                    <m:r>
                      <a:rPr lang="en-US" sz="1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altLang="en-US" sz="1800">
                    <a:latin typeface="+mn-lt"/>
                  </a:rPr>
                  <a:t>. </a:t>
                </a:r>
                <a:br>
                  <a:rPr lang="en-US" altLang="en-US" sz="1800">
                    <a:latin typeface="+mn-lt"/>
                  </a:rPr>
                </a:br>
                <a:r>
                  <a:rPr lang="en-US" altLang="en-US" sz="1800">
                    <a:latin typeface="+mn-lt"/>
                  </a:rPr>
                  <a:t>	store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IN" sz="1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IN" sz="1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en-US" sz="1800">
                    <a:latin typeface="+mn-lt"/>
                  </a:rPr>
                  <a:t> in row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en-US" sz="1800">
                    <a:latin typeface="+mn-lt"/>
                  </a:rPr>
                  <a:t> of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br>
                  <a:rPr lang="en-US" altLang="en-US" sz="1800">
                    <a:latin typeface="+mn-lt"/>
                  </a:rPr>
                </a:br>
                <a:r>
                  <a:rPr lang="en-US" altLang="en-US" sz="1800">
                    <a:latin typeface="+mn-lt"/>
                  </a:rPr>
                  <a:t>	store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en-US" sz="1800">
                    <a:latin typeface="+mn-lt"/>
                  </a:rPr>
                  <a:t> in row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en-US" sz="1800">
                    <a:latin typeface="+mn-lt"/>
                  </a:rPr>
                  <a:t>of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br>
                  <a:rPr lang="en-US" altLang="en-US" sz="1800">
                    <a:latin typeface="+mn-lt"/>
                  </a:rPr>
                </a:br>
                <a:r>
                  <a:rPr lang="en-US" altLang="en-US" sz="1800">
                    <a:latin typeface="+mn-lt"/>
                  </a:rPr>
                  <a:t>compute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  <m:r>
                          <a:rPr lang="en-US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lang="en-US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p>
                                <m:r>
                                  <a:rPr lang="en-US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e>
                      <m:sup>
                        <m:r>
                          <a:rPr lang="en-US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1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lang="en-US" altLang="en-US" sz="1800">
                  <a:latin typeface="+mn-lt"/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p>
                                <m:r>
                                  <a:rPr lang="en-US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e>
                      <m:sup>
                        <m:r>
                          <a:rPr lang="en-US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altLang="en-US" sz="1800">
                    <a:latin typeface="+mn-lt"/>
                  </a:rPr>
                  <a:t> is known as “pseudoinverse” of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US" altLang="en-US" sz="1800">
                  <a:latin typeface="+mn-lt"/>
                </a:endParaRPr>
              </a:p>
              <a:p>
                <a:r>
                  <a:rPr lang="en-IN" sz="1800">
                    <a:latin typeface="+mn-lt"/>
                  </a:rPr>
                  <a:t>Pseudoinverse approximates the inverse of non-invertible matrices. This technique can approximate the inverse of any matrix, regardless of whether the matrix is square or not. If a matrix has an inverse, its pseudo-inverse equals its inverse.</a:t>
                </a:r>
              </a:p>
              <a:p>
                <a:r>
                  <a:rPr lang="en-IN" sz="1800">
                    <a:latin typeface="Consolas" panose="020B0609020204030204" pitchFamily="49" charset="0"/>
                    <a:cs typeface="Consolas" panose="020B0609020204030204" pitchFamily="49" charset="0"/>
                  </a:rPr>
                  <a:t>&gt;&gt;&gt; a = </a:t>
                </a:r>
                <a:r>
                  <a:rPr lang="en-IN" sz="1800" err="1">
                    <a:latin typeface="Consolas" panose="020B0609020204030204" pitchFamily="49" charset="0"/>
                    <a:cs typeface="Consolas" panose="020B0609020204030204" pitchFamily="49" charset="0"/>
                  </a:rPr>
                  <a:t>np.random.randn</a:t>
                </a:r>
                <a:r>
                  <a:rPr lang="en-IN" sz="1800">
                    <a:latin typeface="Consolas" panose="020B0609020204030204" pitchFamily="49" charset="0"/>
                    <a:cs typeface="Consolas" panose="020B0609020204030204" pitchFamily="49" charset="0"/>
                  </a:rPr>
                  <a:t>(9, 6) </a:t>
                </a:r>
              </a:p>
              <a:p>
                <a:r>
                  <a:rPr lang="en-IN" sz="1800">
                    <a:latin typeface="Consolas" panose="020B0609020204030204" pitchFamily="49" charset="0"/>
                    <a:cs typeface="Consolas" panose="020B0609020204030204" pitchFamily="49" charset="0"/>
                  </a:rPr>
                  <a:t>&gt;&gt;&gt; B = </a:t>
                </a:r>
                <a:r>
                  <a:rPr lang="en-IN" sz="1800" err="1">
                    <a:latin typeface="Consolas" panose="020B0609020204030204" pitchFamily="49" charset="0"/>
                    <a:cs typeface="Consolas" panose="020B0609020204030204" pitchFamily="49" charset="0"/>
                  </a:rPr>
                  <a:t>np.linalg.pinv</a:t>
                </a:r>
                <a:r>
                  <a:rPr lang="en-IN" sz="1800">
                    <a:latin typeface="Consolas" panose="020B0609020204030204" pitchFamily="49" charset="0"/>
                    <a:cs typeface="Consolas" panose="020B0609020204030204" pitchFamily="49" charset="0"/>
                  </a:rPr>
                  <a:t>(a)</a:t>
                </a:r>
              </a:p>
            </p:txBody>
          </p:sp>
        </mc:Choice>
        <mc:Fallback xmlns="">
          <p:sp>
            <p:nvSpPr>
              <p:cNvPr id="594947" name="Rectangle 3">
                <a:extLst>
                  <a:ext uri="{FF2B5EF4-FFF2-40B4-BE49-F238E27FC236}">
                    <a16:creationId xmlns:a16="http://schemas.microsoft.com/office/drawing/2014/main" id="{4F403ED7-45AA-EADE-A696-B4BDE672C41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2"/>
                <a:stretch>
                  <a:fillRect l="-487" t="-701" r="-104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C860746D-65D9-C6AA-EFC2-9F58708E34D0}"/>
              </a:ext>
            </a:extLst>
          </p:cNvPr>
          <p:cNvSpPr txBox="1"/>
          <p:nvPr/>
        </p:nvSpPr>
        <p:spPr>
          <a:xfrm>
            <a:off x="273959" y="4919928"/>
            <a:ext cx="725921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from </a:t>
            </a:r>
            <a:r>
              <a:rPr lang="en-US" err="1">
                <a:latin typeface="Consolas" panose="020B0609020204030204" pitchFamily="49" charset="0"/>
                <a:cs typeface="Consolas" panose="020B0609020204030204" pitchFamily="49" charset="0"/>
              </a:rPr>
              <a:t>sklearn.linear_model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 import </a:t>
            </a:r>
            <a:r>
              <a:rPr lang="en-US" err="1">
                <a:latin typeface="Consolas" panose="020B0609020204030204" pitchFamily="49" charset="0"/>
                <a:cs typeface="Consolas" panose="020B0609020204030204" pitchFamily="49" charset="0"/>
              </a:rPr>
              <a:t>LinearRegression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import </a:t>
            </a:r>
            <a:r>
              <a:rPr lang="en-US" err="1">
                <a:latin typeface="Consolas" panose="020B0609020204030204" pitchFamily="49" charset="0"/>
                <a:cs typeface="Consolas" panose="020B0609020204030204" pitchFamily="49" charset="0"/>
              </a:rPr>
              <a:t>numpy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 as np</a:t>
            </a:r>
          </a:p>
          <a:p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model = </a:t>
            </a:r>
            <a:r>
              <a:rPr lang="en-US" err="1">
                <a:latin typeface="Consolas" panose="020B0609020204030204" pitchFamily="49" charset="0"/>
                <a:cs typeface="Consolas" panose="020B0609020204030204" pitchFamily="49" charset="0"/>
              </a:rPr>
              <a:t>LinearRegression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().fit(x, y)</a:t>
            </a:r>
          </a:p>
          <a:p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print('Intercept:', </a:t>
            </a:r>
            <a:r>
              <a:rPr lang="en-US" err="1">
                <a:latin typeface="Consolas" panose="020B0609020204030204" pitchFamily="49" charset="0"/>
                <a:cs typeface="Consolas" panose="020B0609020204030204" pitchFamily="49" charset="0"/>
              </a:rPr>
              <a:t>model.intercept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_)</a:t>
            </a:r>
          </a:p>
          <a:p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print('Slope:', </a:t>
            </a:r>
            <a:r>
              <a:rPr lang="en-US" err="1">
                <a:latin typeface="Consolas" panose="020B0609020204030204" pitchFamily="49" charset="0"/>
                <a:cs typeface="Consolas" panose="020B0609020204030204" pitchFamily="49" charset="0"/>
              </a:rPr>
              <a:t>model.coef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_[0])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946" name="Rectangle 2">
            <a:extLst>
              <a:ext uri="{FF2B5EF4-FFF2-40B4-BE49-F238E27FC236}">
                <a16:creationId xmlns:a16="http://schemas.microsoft.com/office/drawing/2014/main" id="{9E21E85F-0DAC-4566-AE15-01B386F80A0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E.g.: Fitting a parabola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4947" name="Rectangle 3">
                <a:extLst>
                  <a:ext uri="{FF2B5EF4-FFF2-40B4-BE49-F238E27FC236}">
                    <a16:creationId xmlns:a16="http://schemas.microsoft.com/office/drawing/2014/main" id="{4F403ED7-45AA-EADE-A696-B4BDE672C411}"/>
                  </a:ext>
                </a:extLst>
              </p:cNvPr>
              <p:cNvSpPr>
                <a:spLocks noGrp="1" noChangeArrowheads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:r>
                  <a:rPr lang="en-US" altLang="en-US" sz="1800">
                    <a:latin typeface="+mn-lt"/>
                  </a:rPr>
                  <a:t>Problem: Fit a parabola of the form </a:t>
                </a:r>
                <a14:m>
                  <m:oMath xmlns:m="http://schemas.openxmlformats.org/officeDocument/2006/math">
                    <m:r>
                      <a:rPr lang="en-US" altLang="en-US" sz="2000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en-US" sz="2000" i="1" dirty="0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IN" altLang="en-US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000" i="1" dirty="0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altLang="en-US" sz="200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en-US" sz="2000" i="1" dirty="0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IN" altLang="en-US" sz="20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200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en-US" sz="200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en-US" sz="2000">
                    <a:latin typeface="+mn-lt"/>
                  </a:rPr>
                  <a:t> </a:t>
                </a:r>
                <a:endParaRPr lang="en-US" altLang="en-US" sz="1800">
                  <a:latin typeface="+mn-lt"/>
                </a:endParaRPr>
              </a:p>
              <a:p>
                <a:r>
                  <a:rPr lang="en-US" altLang="en-US" sz="1800">
                    <a:latin typeface="+mn-lt"/>
                  </a:rPr>
                  <a:t>The system of equations incorporating residuals is </a:t>
                </a:r>
              </a:p>
              <a:p>
                <a:r>
                  <a:rPr lang="en-US" altLang="en-US" sz="1800">
                    <a:latin typeface="+mn-lt"/>
                  </a:rPr>
                  <a:t>The sum of squared residuals is </a:t>
                </a:r>
              </a:p>
            </p:txBody>
          </p:sp>
        </mc:Choice>
        <mc:Fallback xmlns="">
          <p:sp>
            <p:nvSpPr>
              <p:cNvPr id="594947" name="Rectangle 3">
                <a:extLst>
                  <a:ext uri="{FF2B5EF4-FFF2-40B4-BE49-F238E27FC236}">
                    <a16:creationId xmlns:a16="http://schemas.microsoft.com/office/drawing/2014/main" id="{4F403ED7-45AA-EADE-A696-B4BDE672C41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2"/>
                <a:stretch>
                  <a:fillRect l="-487" t="-23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Graphic 2">
            <a:extLst>
              <a:ext uri="{FF2B5EF4-FFF2-40B4-BE49-F238E27FC236}">
                <a16:creationId xmlns:a16="http://schemas.microsoft.com/office/drawing/2014/main" id="{8934C63B-061E-BA2D-F84E-D6C41CDECF2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r="29319"/>
          <a:stretch/>
        </p:blipFill>
        <p:spPr>
          <a:xfrm>
            <a:off x="5660489" y="1133010"/>
            <a:ext cx="1060351" cy="1128713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5CF104CC-8097-6370-4B88-89312ADF33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7057" y="2346073"/>
            <a:ext cx="5200650" cy="271463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BD2E7C28-2D38-6189-072A-9E8A7AFCF32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37057" y="2872289"/>
            <a:ext cx="2114550" cy="5000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9BA8D4D-CE63-C6F1-D61C-C9B75E2D7879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1" r="2255" b="7469"/>
          <a:stretch/>
        </p:blipFill>
        <p:spPr>
          <a:xfrm>
            <a:off x="398149" y="3384218"/>
            <a:ext cx="5614032" cy="40454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BB7FC2D-4FF2-300B-8300-362BCAA79D0A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r="1895" b="3953"/>
          <a:stretch/>
        </p:blipFill>
        <p:spPr>
          <a:xfrm>
            <a:off x="293689" y="3372352"/>
            <a:ext cx="7215821" cy="2840606"/>
          </a:xfrm>
          <a:prstGeom prst="rect">
            <a:avLst/>
          </a:prstGeom>
        </p:spPr>
      </p:pic>
      <p:pic>
        <p:nvPicPr>
          <p:cNvPr id="14" name="Picture 13" descr="A graph with red dots and blue line&#10;&#10;Description automatically generated">
            <a:extLst>
              <a:ext uri="{FF2B5EF4-FFF2-40B4-BE49-F238E27FC236}">
                <a16:creationId xmlns:a16="http://schemas.microsoft.com/office/drawing/2014/main" id="{0303E34C-D513-F128-E0C9-7DC3B6B6A73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9788" y="3808912"/>
            <a:ext cx="2450652" cy="2846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92185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306122-3246-C848-907E-096DCAE6EF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Codes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4F63F17-89A3-B882-AA52-B08B842111D0}"/>
              </a:ext>
            </a:extLst>
          </p:cNvPr>
          <p:cNvSpPr/>
          <p:nvPr/>
        </p:nvSpPr>
        <p:spPr>
          <a:xfrm>
            <a:off x="126840" y="1044495"/>
            <a:ext cx="5222400" cy="461664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IN" sz="1400" b="1">
                <a:solidFill>
                  <a:srgbClr val="0000FF"/>
                </a:solidFill>
                <a:latin typeface="Consolas" panose="020B0609020204030204" pitchFamily="49" charset="0"/>
              </a:rPr>
              <a:t>import</a:t>
            </a:r>
            <a:r>
              <a:rPr lang="en-IN" sz="14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IN" sz="1400" err="1">
                <a:solidFill>
                  <a:srgbClr val="000000"/>
                </a:solidFill>
                <a:latin typeface="Consolas" panose="020B0609020204030204" pitchFamily="49" charset="0"/>
              </a:rPr>
              <a:t>numpy</a:t>
            </a:r>
            <a:r>
              <a:rPr lang="en-IN" sz="14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IN" sz="1400" b="1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IN" sz="1400">
                <a:solidFill>
                  <a:srgbClr val="000000"/>
                </a:solidFill>
                <a:latin typeface="Consolas" panose="020B0609020204030204" pitchFamily="49" charset="0"/>
              </a:rPr>
              <a:t> np</a:t>
            </a:r>
          </a:p>
          <a:p>
            <a:r>
              <a:rPr lang="en-US" sz="1400" b="1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</a:rPr>
              <a:t> matplotlib </a:t>
            </a:r>
            <a:r>
              <a:rPr lang="en-US" sz="1400" b="1">
                <a:solidFill>
                  <a:srgbClr val="0000FF"/>
                </a:solidFill>
                <a:latin typeface="Consolas" panose="020B0609020204030204" pitchFamily="49" charset="0"/>
              </a:rPr>
              <a:t>import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</a:rPr>
              <a:t>pyplot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</a:rPr>
              <a:t>plt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IN" sz="14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IN" sz="1400" b="1">
                <a:solidFill>
                  <a:srgbClr val="0000FF"/>
                </a:solidFill>
                <a:latin typeface="Consolas" panose="020B0609020204030204" pitchFamily="49" charset="0"/>
              </a:rPr>
              <a:t>def</a:t>
            </a:r>
            <a:r>
              <a:rPr lang="en-IN" sz="14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IN" sz="1400">
                <a:solidFill>
                  <a:srgbClr val="FF00FF"/>
                </a:solidFill>
                <a:latin typeface="Consolas" panose="020B0609020204030204" pitchFamily="49" charset="0"/>
              </a:rPr>
              <a:t>LSFit1</a:t>
            </a:r>
            <a:r>
              <a:rPr lang="en-IN" sz="1400" b="1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IN" sz="1400" err="1">
                <a:solidFill>
                  <a:srgbClr val="000000"/>
                </a:solidFill>
                <a:latin typeface="Consolas" panose="020B0609020204030204" pitchFamily="49" charset="0"/>
              </a:rPr>
              <a:t>x</a:t>
            </a:r>
            <a:r>
              <a:rPr lang="en-IN" sz="1400" b="1" err="1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IN" sz="1400" err="1">
                <a:solidFill>
                  <a:srgbClr val="000000"/>
                </a:solidFill>
                <a:latin typeface="Consolas" panose="020B0609020204030204" pitchFamily="49" charset="0"/>
              </a:rPr>
              <a:t>y</a:t>
            </a:r>
            <a:r>
              <a:rPr lang="en-IN" sz="1400" b="1">
                <a:solidFill>
                  <a:srgbClr val="000080"/>
                </a:solidFill>
                <a:latin typeface="Consolas" panose="020B0609020204030204" pitchFamily="49" charset="0"/>
              </a:rPr>
              <a:t>):</a:t>
            </a:r>
            <a:endParaRPr lang="en-IN" sz="14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IN" sz="1400">
                <a:solidFill>
                  <a:srgbClr val="000000"/>
                </a:solidFill>
                <a:latin typeface="Consolas" panose="020B0609020204030204" pitchFamily="49" charset="0"/>
              </a:rPr>
              <a:t>  n</a:t>
            </a:r>
            <a:r>
              <a:rPr lang="en-IN" sz="1400" b="1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en-IN" sz="1400" b="1" err="1">
                <a:solidFill>
                  <a:srgbClr val="880088"/>
                </a:solidFill>
                <a:latin typeface="Consolas" panose="020B0609020204030204" pitchFamily="49" charset="0"/>
              </a:rPr>
              <a:t>len</a:t>
            </a:r>
            <a:r>
              <a:rPr lang="en-IN" sz="1400" b="1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IN" sz="1400">
                <a:solidFill>
                  <a:srgbClr val="000000"/>
                </a:solidFill>
                <a:latin typeface="Consolas" panose="020B0609020204030204" pitchFamily="49" charset="0"/>
              </a:rPr>
              <a:t>x</a:t>
            </a:r>
            <a:r>
              <a:rPr lang="en-IN" sz="1400" b="1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endParaRPr lang="en-IN" sz="14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s-ES" sz="1400">
                <a:solidFill>
                  <a:srgbClr val="000000"/>
                </a:solidFill>
                <a:latin typeface="Consolas" panose="020B0609020204030204" pitchFamily="49" charset="0"/>
              </a:rPr>
              <a:t>  a</a:t>
            </a:r>
            <a:r>
              <a:rPr lang="es-ES" sz="1400" b="1">
                <a:solidFill>
                  <a:srgbClr val="000080"/>
                </a:solidFill>
                <a:latin typeface="Consolas" panose="020B0609020204030204" pitchFamily="49" charset="0"/>
              </a:rPr>
              <a:t>=(</a:t>
            </a:r>
            <a:r>
              <a:rPr lang="es-ES" sz="1400">
                <a:solidFill>
                  <a:srgbClr val="000000"/>
                </a:solidFill>
                <a:latin typeface="Consolas" panose="020B0609020204030204" pitchFamily="49" charset="0"/>
              </a:rPr>
              <a:t>n</a:t>
            </a:r>
            <a:r>
              <a:rPr lang="es-ES" sz="1400" b="1">
                <a:solidFill>
                  <a:srgbClr val="000080"/>
                </a:solidFill>
                <a:latin typeface="Consolas" panose="020B0609020204030204" pitchFamily="49" charset="0"/>
              </a:rPr>
              <a:t>*</a:t>
            </a:r>
            <a:r>
              <a:rPr lang="es-ES" sz="1400" err="1">
                <a:solidFill>
                  <a:srgbClr val="000000"/>
                </a:solidFill>
                <a:latin typeface="Consolas" panose="020B0609020204030204" pitchFamily="49" charset="0"/>
              </a:rPr>
              <a:t>np</a:t>
            </a:r>
            <a:r>
              <a:rPr lang="es-ES" sz="1400" b="1" err="1">
                <a:solidFill>
                  <a:srgbClr val="000080"/>
                </a:solidFill>
                <a:latin typeface="Consolas" panose="020B0609020204030204" pitchFamily="49" charset="0"/>
              </a:rPr>
              <a:t>.</a:t>
            </a:r>
            <a:r>
              <a:rPr lang="es-ES" sz="1400" b="1" err="1">
                <a:solidFill>
                  <a:srgbClr val="880088"/>
                </a:solidFill>
                <a:latin typeface="Consolas" panose="020B0609020204030204" pitchFamily="49" charset="0"/>
              </a:rPr>
              <a:t>sum</a:t>
            </a:r>
            <a:r>
              <a:rPr lang="es-ES" sz="1400" b="1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s-ES" sz="1400">
                <a:solidFill>
                  <a:srgbClr val="000000"/>
                </a:solidFill>
                <a:latin typeface="Consolas" panose="020B0609020204030204" pitchFamily="49" charset="0"/>
              </a:rPr>
              <a:t>x</a:t>
            </a:r>
            <a:r>
              <a:rPr lang="es-ES" sz="1400" b="1">
                <a:solidFill>
                  <a:srgbClr val="000080"/>
                </a:solidFill>
                <a:latin typeface="Consolas" panose="020B0609020204030204" pitchFamily="49" charset="0"/>
              </a:rPr>
              <a:t>*</a:t>
            </a:r>
            <a:r>
              <a:rPr lang="es-ES" sz="1400">
                <a:solidFill>
                  <a:srgbClr val="000000"/>
                </a:solidFill>
                <a:latin typeface="Consolas" panose="020B0609020204030204" pitchFamily="49" charset="0"/>
              </a:rPr>
              <a:t>y</a:t>
            </a:r>
            <a:r>
              <a:rPr lang="es-ES" sz="1400" b="1">
                <a:solidFill>
                  <a:srgbClr val="000080"/>
                </a:solidFill>
                <a:latin typeface="Consolas" panose="020B0609020204030204" pitchFamily="49" charset="0"/>
              </a:rPr>
              <a:t>)-</a:t>
            </a:r>
            <a:r>
              <a:rPr lang="es-ES" sz="1400" err="1">
                <a:solidFill>
                  <a:srgbClr val="000000"/>
                </a:solidFill>
                <a:latin typeface="Consolas" panose="020B0609020204030204" pitchFamily="49" charset="0"/>
              </a:rPr>
              <a:t>np</a:t>
            </a:r>
            <a:r>
              <a:rPr lang="es-ES" sz="1400" b="1" err="1">
                <a:solidFill>
                  <a:srgbClr val="000080"/>
                </a:solidFill>
                <a:latin typeface="Consolas" panose="020B0609020204030204" pitchFamily="49" charset="0"/>
              </a:rPr>
              <a:t>.</a:t>
            </a:r>
            <a:r>
              <a:rPr lang="es-ES" sz="1400" b="1" err="1">
                <a:solidFill>
                  <a:srgbClr val="880088"/>
                </a:solidFill>
                <a:latin typeface="Consolas" panose="020B0609020204030204" pitchFamily="49" charset="0"/>
              </a:rPr>
              <a:t>sum</a:t>
            </a:r>
            <a:r>
              <a:rPr lang="es-ES" sz="1400" b="1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s-ES" sz="1400">
                <a:solidFill>
                  <a:srgbClr val="000000"/>
                </a:solidFill>
                <a:latin typeface="Consolas" panose="020B0609020204030204" pitchFamily="49" charset="0"/>
              </a:rPr>
              <a:t>y</a:t>
            </a:r>
            <a:r>
              <a:rPr lang="es-ES" sz="1400" b="1">
                <a:solidFill>
                  <a:srgbClr val="000080"/>
                </a:solidFill>
                <a:latin typeface="Consolas" panose="020B0609020204030204" pitchFamily="49" charset="0"/>
              </a:rPr>
              <a:t>)*</a:t>
            </a:r>
            <a:r>
              <a:rPr lang="es-ES" sz="1400" err="1">
                <a:solidFill>
                  <a:srgbClr val="000000"/>
                </a:solidFill>
                <a:latin typeface="Consolas" panose="020B0609020204030204" pitchFamily="49" charset="0"/>
              </a:rPr>
              <a:t>np</a:t>
            </a:r>
            <a:r>
              <a:rPr lang="es-ES" sz="1400" b="1" err="1">
                <a:solidFill>
                  <a:srgbClr val="000080"/>
                </a:solidFill>
                <a:latin typeface="Consolas" panose="020B0609020204030204" pitchFamily="49" charset="0"/>
              </a:rPr>
              <a:t>.</a:t>
            </a:r>
            <a:r>
              <a:rPr lang="es-ES" sz="1400" b="1" err="1">
                <a:solidFill>
                  <a:srgbClr val="880088"/>
                </a:solidFill>
                <a:latin typeface="Consolas" panose="020B0609020204030204" pitchFamily="49" charset="0"/>
              </a:rPr>
              <a:t>sum</a:t>
            </a:r>
            <a:r>
              <a:rPr lang="es-ES" sz="1400" b="1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s-ES" sz="1400">
                <a:solidFill>
                  <a:srgbClr val="000000"/>
                </a:solidFill>
                <a:latin typeface="Consolas" panose="020B0609020204030204" pitchFamily="49" charset="0"/>
              </a:rPr>
              <a:t>x</a:t>
            </a:r>
            <a:r>
              <a:rPr lang="es-ES" sz="1400" b="1">
                <a:solidFill>
                  <a:srgbClr val="000080"/>
                </a:solidFill>
                <a:latin typeface="Consolas" panose="020B0609020204030204" pitchFamily="49" charset="0"/>
              </a:rPr>
              <a:t>))</a:t>
            </a:r>
            <a:r>
              <a:rPr lang="es-ES" sz="1400">
                <a:solidFill>
                  <a:srgbClr val="000000"/>
                </a:solidFill>
                <a:latin typeface="Consolas" panose="020B0609020204030204" pitchFamily="49" charset="0"/>
              </a:rPr>
              <a:t>\</a:t>
            </a:r>
          </a:p>
          <a:p>
            <a:r>
              <a:rPr lang="pt-BR" sz="140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pt-BR" sz="1400" b="1">
                <a:solidFill>
                  <a:srgbClr val="000080"/>
                </a:solidFill>
                <a:latin typeface="Consolas" panose="020B0609020204030204" pitchFamily="49" charset="0"/>
              </a:rPr>
              <a:t>/(</a:t>
            </a:r>
            <a:r>
              <a:rPr lang="pt-BR" sz="1400">
                <a:solidFill>
                  <a:srgbClr val="000000"/>
                </a:solidFill>
                <a:latin typeface="Consolas" panose="020B0609020204030204" pitchFamily="49" charset="0"/>
              </a:rPr>
              <a:t>n</a:t>
            </a:r>
            <a:r>
              <a:rPr lang="pt-BR" sz="1400" b="1">
                <a:solidFill>
                  <a:srgbClr val="000080"/>
                </a:solidFill>
                <a:latin typeface="Consolas" panose="020B0609020204030204" pitchFamily="49" charset="0"/>
              </a:rPr>
              <a:t>*</a:t>
            </a:r>
            <a:r>
              <a:rPr lang="pt-BR" sz="1400">
                <a:solidFill>
                  <a:srgbClr val="000000"/>
                </a:solidFill>
                <a:latin typeface="Consolas" panose="020B0609020204030204" pitchFamily="49" charset="0"/>
              </a:rPr>
              <a:t>np</a:t>
            </a:r>
            <a:r>
              <a:rPr lang="pt-BR" sz="1400" b="1">
                <a:solidFill>
                  <a:srgbClr val="000080"/>
                </a:solidFill>
                <a:latin typeface="Consolas" panose="020B0609020204030204" pitchFamily="49" charset="0"/>
              </a:rPr>
              <a:t>.</a:t>
            </a:r>
            <a:r>
              <a:rPr lang="pt-BR" sz="1400" b="1">
                <a:solidFill>
                  <a:srgbClr val="880088"/>
                </a:solidFill>
                <a:latin typeface="Consolas" panose="020B0609020204030204" pitchFamily="49" charset="0"/>
              </a:rPr>
              <a:t>sum</a:t>
            </a:r>
            <a:r>
              <a:rPr lang="pt-BR" sz="1400" b="1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pt-BR" sz="1400">
                <a:solidFill>
                  <a:srgbClr val="000000"/>
                </a:solidFill>
                <a:latin typeface="Consolas" panose="020B0609020204030204" pitchFamily="49" charset="0"/>
              </a:rPr>
              <a:t>x</a:t>
            </a:r>
            <a:r>
              <a:rPr lang="pt-BR" sz="1400" b="1">
                <a:solidFill>
                  <a:srgbClr val="000080"/>
                </a:solidFill>
                <a:latin typeface="Consolas" panose="020B0609020204030204" pitchFamily="49" charset="0"/>
              </a:rPr>
              <a:t>**</a:t>
            </a:r>
            <a:r>
              <a:rPr lang="pt-BR" sz="1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pt-BR" sz="1400" b="1">
                <a:solidFill>
                  <a:srgbClr val="000080"/>
                </a:solidFill>
                <a:latin typeface="Consolas" panose="020B0609020204030204" pitchFamily="49" charset="0"/>
              </a:rPr>
              <a:t>)-(</a:t>
            </a:r>
            <a:r>
              <a:rPr lang="pt-BR" sz="1400">
                <a:solidFill>
                  <a:srgbClr val="000000"/>
                </a:solidFill>
                <a:latin typeface="Consolas" panose="020B0609020204030204" pitchFamily="49" charset="0"/>
              </a:rPr>
              <a:t>np</a:t>
            </a:r>
            <a:r>
              <a:rPr lang="pt-BR" sz="1400" b="1">
                <a:solidFill>
                  <a:srgbClr val="000080"/>
                </a:solidFill>
                <a:latin typeface="Consolas" panose="020B0609020204030204" pitchFamily="49" charset="0"/>
              </a:rPr>
              <a:t>.</a:t>
            </a:r>
            <a:r>
              <a:rPr lang="pt-BR" sz="1400" b="1">
                <a:solidFill>
                  <a:srgbClr val="880088"/>
                </a:solidFill>
                <a:latin typeface="Consolas" panose="020B0609020204030204" pitchFamily="49" charset="0"/>
              </a:rPr>
              <a:t>sum</a:t>
            </a:r>
            <a:r>
              <a:rPr lang="pt-BR" sz="1400" b="1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pt-BR" sz="1400">
                <a:solidFill>
                  <a:srgbClr val="000000"/>
                </a:solidFill>
                <a:latin typeface="Consolas" panose="020B0609020204030204" pitchFamily="49" charset="0"/>
              </a:rPr>
              <a:t>x</a:t>
            </a:r>
            <a:r>
              <a:rPr lang="pt-BR" sz="1400" b="1">
                <a:solidFill>
                  <a:srgbClr val="000080"/>
                </a:solidFill>
                <a:latin typeface="Consolas" panose="020B0609020204030204" pitchFamily="49" charset="0"/>
              </a:rPr>
              <a:t>))**</a:t>
            </a:r>
            <a:r>
              <a:rPr lang="pt-BR" sz="1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pt-BR" sz="1400" b="1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endParaRPr lang="pt-BR" sz="14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t-BR" sz="1400">
                <a:solidFill>
                  <a:srgbClr val="000000"/>
                </a:solidFill>
                <a:latin typeface="Consolas" panose="020B0609020204030204" pitchFamily="49" charset="0"/>
              </a:rPr>
              <a:t>  b</a:t>
            </a:r>
            <a:r>
              <a:rPr lang="pt-BR" sz="1400" b="1">
                <a:solidFill>
                  <a:srgbClr val="000080"/>
                </a:solidFill>
                <a:latin typeface="Consolas" panose="020B0609020204030204" pitchFamily="49" charset="0"/>
              </a:rPr>
              <a:t>=(</a:t>
            </a:r>
            <a:r>
              <a:rPr lang="pt-BR" sz="1400">
                <a:solidFill>
                  <a:srgbClr val="000000"/>
                </a:solidFill>
                <a:latin typeface="Consolas" panose="020B0609020204030204" pitchFamily="49" charset="0"/>
              </a:rPr>
              <a:t>np</a:t>
            </a:r>
            <a:r>
              <a:rPr lang="pt-BR" sz="1400" b="1">
                <a:solidFill>
                  <a:srgbClr val="000080"/>
                </a:solidFill>
                <a:latin typeface="Consolas" panose="020B0609020204030204" pitchFamily="49" charset="0"/>
              </a:rPr>
              <a:t>.</a:t>
            </a:r>
            <a:r>
              <a:rPr lang="pt-BR" sz="1400" b="1">
                <a:solidFill>
                  <a:srgbClr val="880088"/>
                </a:solidFill>
                <a:latin typeface="Consolas" panose="020B0609020204030204" pitchFamily="49" charset="0"/>
              </a:rPr>
              <a:t>sum</a:t>
            </a:r>
            <a:r>
              <a:rPr lang="pt-BR" sz="1400" b="1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pt-BR" sz="1400">
                <a:solidFill>
                  <a:srgbClr val="000000"/>
                </a:solidFill>
                <a:latin typeface="Consolas" panose="020B0609020204030204" pitchFamily="49" charset="0"/>
              </a:rPr>
              <a:t>y</a:t>
            </a:r>
            <a:r>
              <a:rPr lang="pt-BR" sz="1400" b="1">
                <a:solidFill>
                  <a:srgbClr val="000080"/>
                </a:solidFill>
                <a:latin typeface="Consolas" panose="020B0609020204030204" pitchFamily="49" charset="0"/>
              </a:rPr>
              <a:t>)-</a:t>
            </a:r>
            <a:r>
              <a:rPr lang="pt-BR" sz="1400">
                <a:solidFill>
                  <a:srgbClr val="000000"/>
                </a:solidFill>
                <a:latin typeface="Consolas" panose="020B0609020204030204" pitchFamily="49" charset="0"/>
              </a:rPr>
              <a:t>a</a:t>
            </a:r>
            <a:r>
              <a:rPr lang="pt-BR" sz="1400" b="1">
                <a:solidFill>
                  <a:srgbClr val="000080"/>
                </a:solidFill>
                <a:latin typeface="Consolas" panose="020B0609020204030204" pitchFamily="49" charset="0"/>
              </a:rPr>
              <a:t>*</a:t>
            </a:r>
            <a:r>
              <a:rPr lang="pt-BR" sz="1400">
                <a:solidFill>
                  <a:srgbClr val="000000"/>
                </a:solidFill>
                <a:latin typeface="Consolas" panose="020B0609020204030204" pitchFamily="49" charset="0"/>
              </a:rPr>
              <a:t>np</a:t>
            </a:r>
            <a:r>
              <a:rPr lang="pt-BR" sz="1400" b="1">
                <a:solidFill>
                  <a:srgbClr val="000080"/>
                </a:solidFill>
                <a:latin typeface="Consolas" panose="020B0609020204030204" pitchFamily="49" charset="0"/>
              </a:rPr>
              <a:t>.</a:t>
            </a:r>
            <a:r>
              <a:rPr lang="pt-BR" sz="1400" b="1">
                <a:solidFill>
                  <a:srgbClr val="880088"/>
                </a:solidFill>
                <a:latin typeface="Consolas" panose="020B0609020204030204" pitchFamily="49" charset="0"/>
              </a:rPr>
              <a:t>sum</a:t>
            </a:r>
            <a:r>
              <a:rPr lang="pt-BR" sz="1400" b="1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pt-BR" sz="1400">
                <a:solidFill>
                  <a:srgbClr val="000000"/>
                </a:solidFill>
                <a:latin typeface="Consolas" panose="020B0609020204030204" pitchFamily="49" charset="0"/>
              </a:rPr>
              <a:t>x</a:t>
            </a:r>
            <a:r>
              <a:rPr lang="pt-BR" sz="1400" b="1">
                <a:solidFill>
                  <a:srgbClr val="000080"/>
                </a:solidFill>
                <a:latin typeface="Consolas" panose="020B0609020204030204" pitchFamily="49" charset="0"/>
              </a:rPr>
              <a:t>))/</a:t>
            </a:r>
            <a:r>
              <a:rPr lang="pt-BR" sz="1400">
                <a:solidFill>
                  <a:srgbClr val="000000"/>
                </a:solidFill>
                <a:latin typeface="Consolas" panose="020B0609020204030204" pitchFamily="49" charset="0"/>
              </a:rPr>
              <a:t>n</a:t>
            </a:r>
          </a:p>
          <a:p>
            <a:r>
              <a:rPr lang="en-IN" sz="14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IN" sz="1400" b="1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IN" sz="14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IN" sz="1400" err="1">
                <a:solidFill>
                  <a:srgbClr val="000000"/>
                </a:solidFill>
                <a:latin typeface="Consolas" panose="020B0609020204030204" pitchFamily="49" charset="0"/>
              </a:rPr>
              <a:t>a</a:t>
            </a:r>
            <a:r>
              <a:rPr lang="en-IN" sz="1400" b="1" err="1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IN" sz="1400" err="1">
                <a:solidFill>
                  <a:srgbClr val="000000"/>
                </a:solidFill>
                <a:latin typeface="Consolas" panose="020B0609020204030204" pitchFamily="49" charset="0"/>
              </a:rPr>
              <a:t>b</a:t>
            </a:r>
            <a:endParaRPr lang="en-IN" sz="14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IN" sz="14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IN" sz="1400" b="1">
                <a:solidFill>
                  <a:srgbClr val="0000FF"/>
                </a:solidFill>
                <a:latin typeface="Consolas" panose="020B0609020204030204" pitchFamily="49" charset="0"/>
              </a:rPr>
              <a:t>def</a:t>
            </a:r>
            <a:r>
              <a:rPr lang="en-IN" sz="14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IN" sz="1400">
                <a:solidFill>
                  <a:srgbClr val="FF00FF"/>
                </a:solidFill>
                <a:latin typeface="Consolas" panose="020B0609020204030204" pitchFamily="49" charset="0"/>
              </a:rPr>
              <a:t>LSFit2</a:t>
            </a:r>
            <a:r>
              <a:rPr lang="en-IN" sz="1400" b="1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IN" sz="1400" err="1">
                <a:solidFill>
                  <a:srgbClr val="000000"/>
                </a:solidFill>
                <a:latin typeface="Consolas" panose="020B0609020204030204" pitchFamily="49" charset="0"/>
              </a:rPr>
              <a:t>x</a:t>
            </a:r>
            <a:r>
              <a:rPr lang="en-IN" sz="1400" b="1" err="1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IN" sz="1400" err="1">
                <a:solidFill>
                  <a:srgbClr val="000000"/>
                </a:solidFill>
                <a:latin typeface="Consolas" panose="020B0609020204030204" pitchFamily="49" charset="0"/>
              </a:rPr>
              <a:t>y</a:t>
            </a:r>
            <a:r>
              <a:rPr lang="en-IN" sz="1400" b="1">
                <a:solidFill>
                  <a:srgbClr val="000080"/>
                </a:solidFill>
                <a:latin typeface="Consolas" panose="020B0609020204030204" pitchFamily="49" charset="0"/>
              </a:rPr>
              <a:t>):</a:t>
            </a:r>
            <a:endParaRPr lang="en-IN" sz="14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IN" sz="1400">
                <a:solidFill>
                  <a:srgbClr val="000000"/>
                </a:solidFill>
                <a:latin typeface="Consolas" panose="020B0609020204030204" pitchFamily="49" charset="0"/>
              </a:rPr>
              <a:t>  n</a:t>
            </a:r>
            <a:r>
              <a:rPr lang="en-IN" sz="1400" b="1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en-IN" sz="1400" b="1" err="1">
                <a:solidFill>
                  <a:srgbClr val="880088"/>
                </a:solidFill>
                <a:latin typeface="Consolas" panose="020B0609020204030204" pitchFamily="49" charset="0"/>
              </a:rPr>
              <a:t>len</a:t>
            </a:r>
            <a:r>
              <a:rPr lang="en-IN" sz="1400" b="1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IN" sz="1400">
                <a:solidFill>
                  <a:srgbClr val="000000"/>
                </a:solidFill>
                <a:latin typeface="Consolas" panose="020B0609020204030204" pitchFamily="49" charset="0"/>
              </a:rPr>
              <a:t>x</a:t>
            </a:r>
            <a:r>
              <a:rPr lang="en-IN" sz="1400" b="1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endParaRPr lang="en-IN" sz="14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t-BR" sz="1400">
                <a:solidFill>
                  <a:srgbClr val="000000"/>
                </a:solidFill>
                <a:latin typeface="Consolas" panose="020B0609020204030204" pitchFamily="49" charset="0"/>
              </a:rPr>
              <a:t>  A</a:t>
            </a:r>
            <a:r>
              <a:rPr lang="pt-BR" sz="1400" b="1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pt-BR" sz="1400">
                <a:solidFill>
                  <a:srgbClr val="000000"/>
                </a:solidFill>
                <a:latin typeface="Consolas" panose="020B0609020204030204" pitchFamily="49" charset="0"/>
              </a:rPr>
              <a:t>np</a:t>
            </a:r>
            <a:r>
              <a:rPr lang="pt-BR" sz="1400" b="1">
                <a:solidFill>
                  <a:srgbClr val="000080"/>
                </a:solidFill>
                <a:latin typeface="Consolas" panose="020B0609020204030204" pitchFamily="49" charset="0"/>
              </a:rPr>
              <a:t>.</a:t>
            </a:r>
            <a:r>
              <a:rPr lang="pt-BR" sz="1400">
                <a:solidFill>
                  <a:srgbClr val="000000"/>
                </a:solidFill>
                <a:latin typeface="Consolas" panose="020B0609020204030204" pitchFamily="49" charset="0"/>
              </a:rPr>
              <a:t>mat</a:t>
            </a:r>
            <a:r>
              <a:rPr lang="pt-BR" sz="1400" b="1">
                <a:solidFill>
                  <a:srgbClr val="000080"/>
                </a:solidFill>
                <a:latin typeface="Consolas" panose="020B0609020204030204" pitchFamily="49" charset="0"/>
              </a:rPr>
              <a:t>([[</a:t>
            </a:r>
            <a:r>
              <a:rPr lang="pt-BR" sz="1400">
                <a:solidFill>
                  <a:srgbClr val="000000"/>
                </a:solidFill>
                <a:latin typeface="Consolas" panose="020B0609020204030204" pitchFamily="49" charset="0"/>
              </a:rPr>
              <a:t>np</a:t>
            </a:r>
            <a:r>
              <a:rPr lang="pt-BR" sz="1400" b="1">
                <a:solidFill>
                  <a:srgbClr val="000080"/>
                </a:solidFill>
                <a:latin typeface="Consolas" panose="020B0609020204030204" pitchFamily="49" charset="0"/>
              </a:rPr>
              <a:t>.</a:t>
            </a:r>
            <a:r>
              <a:rPr lang="pt-BR" sz="1400" b="1">
                <a:solidFill>
                  <a:srgbClr val="880088"/>
                </a:solidFill>
                <a:latin typeface="Consolas" panose="020B0609020204030204" pitchFamily="49" charset="0"/>
              </a:rPr>
              <a:t>sum</a:t>
            </a:r>
            <a:r>
              <a:rPr lang="pt-BR" sz="1400" b="1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pt-BR" sz="1400">
                <a:solidFill>
                  <a:srgbClr val="000000"/>
                </a:solidFill>
                <a:latin typeface="Consolas" panose="020B0609020204030204" pitchFamily="49" charset="0"/>
              </a:rPr>
              <a:t>x</a:t>
            </a:r>
            <a:r>
              <a:rPr lang="pt-BR" sz="1400" b="1">
                <a:solidFill>
                  <a:srgbClr val="000080"/>
                </a:solidFill>
                <a:latin typeface="Consolas" panose="020B0609020204030204" pitchFamily="49" charset="0"/>
              </a:rPr>
              <a:t>),</a:t>
            </a:r>
            <a:r>
              <a:rPr lang="pt-BR" sz="1400">
                <a:solidFill>
                  <a:srgbClr val="000000"/>
                </a:solidFill>
                <a:latin typeface="Consolas" panose="020B0609020204030204" pitchFamily="49" charset="0"/>
              </a:rPr>
              <a:t>n</a:t>
            </a:r>
            <a:r>
              <a:rPr lang="pt-BR" sz="1400" b="1">
                <a:solidFill>
                  <a:srgbClr val="000080"/>
                </a:solidFill>
                <a:latin typeface="Consolas" panose="020B0609020204030204" pitchFamily="49" charset="0"/>
              </a:rPr>
              <a:t>],[</a:t>
            </a:r>
            <a:r>
              <a:rPr lang="pt-BR" sz="1400">
                <a:solidFill>
                  <a:srgbClr val="000000"/>
                </a:solidFill>
                <a:latin typeface="Consolas" panose="020B0609020204030204" pitchFamily="49" charset="0"/>
              </a:rPr>
              <a:t>np</a:t>
            </a:r>
            <a:r>
              <a:rPr lang="pt-BR" sz="1400" b="1">
                <a:solidFill>
                  <a:srgbClr val="000080"/>
                </a:solidFill>
                <a:latin typeface="Consolas" panose="020B0609020204030204" pitchFamily="49" charset="0"/>
              </a:rPr>
              <a:t>.</a:t>
            </a:r>
            <a:r>
              <a:rPr lang="pt-BR" sz="1400" b="1">
                <a:solidFill>
                  <a:srgbClr val="880088"/>
                </a:solidFill>
                <a:latin typeface="Consolas" panose="020B0609020204030204" pitchFamily="49" charset="0"/>
              </a:rPr>
              <a:t>sum</a:t>
            </a:r>
            <a:r>
              <a:rPr lang="pt-BR" sz="1400" b="1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pt-BR" sz="1400">
                <a:solidFill>
                  <a:srgbClr val="000000"/>
                </a:solidFill>
                <a:latin typeface="Consolas" panose="020B0609020204030204" pitchFamily="49" charset="0"/>
              </a:rPr>
              <a:t>x</a:t>
            </a:r>
            <a:r>
              <a:rPr lang="pt-BR" sz="1400" b="1">
                <a:solidFill>
                  <a:srgbClr val="000080"/>
                </a:solidFill>
                <a:latin typeface="Consolas" panose="020B0609020204030204" pitchFamily="49" charset="0"/>
              </a:rPr>
              <a:t>*</a:t>
            </a:r>
            <a:r>
              <a:rPr lang="pt-BR" sz="1400">
                <a:solidFill>
                  <a:srgbClr val="000000"/>
                </a:solidFill>
                <a:latin typeface="Consolas" panose="020B0609020204030204" pitchFamily="49" charset="0"/>
              </a:rPr>
              <a:t>x</a:t>
            </a:r>
            <a:r>
              <a:rPr lang="pt-BR" sz="1400" b="1">
                <a:solidFill>
                  <a:srgbClr val="000080"/>
                </a:solidFill>
                <a:latin typeface="Consolas" panose="020B0609020204030204" pitchFamily="49" charset="0"/>
              </a:rPr>
              <a:t>),</a:t>
            </a:r>
            <a:r>
              <a:rPr lang="pt-BR" sz="1400">
                <a:solidFill>
                  <a:srgbClr val="000000"/>
                </a:solidFill>
                <a:latin typeface="Consolas" panose="020B0609020204030204" pitchFamily="49" charset="0"/>
              </a:rPr>
              <a:t>np</a:t>
            </a:r>
            <a:r>
              <a:rPr lang="pt-BR" sz="1400" b="1">
                <a:solidFill>
                  <a:srgbClr val="000080"/>
                </a:solidFill>
                <a:latin typeface="Consolas" panose="020B0609020204030204" pitchFamily="49" charset="0"/>
              </a:rPr>
              <a:t>.</a:t>
            </a:r>
            <a:r>
              <a:rPr lang="pt-BR" sz="1400" b="1">
                <a:solidFill>
                  <a:srgbClr val="880088"/>
                </a:solidFill>
                <a:latin typeface="Consolas" panose="020B0609020204030204" pitchFamily="49" charset="0"/>
              </a:rPr>
              <a:t>sum</a:t>
            </a:r>
            <a:r>
              <a:rPr lang="pt-BR" sz="1400" b="1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pt-BR" sz="1400">
                <a:solidFill>
                  <a:srgbClr val="000000"/>
                </a:solidFill>
                <a:latin typeface="Consolas" panose="020B0609020204030204" pitchFamily="49" charset="0"/>
              </a:rPr>
              <a:t>x</a:t>
            </a:r>
            <a:r>
              <a:rPr lang="pt-BR" sz="1400" b="1">
                <a:solidFill>
                  <a:srgbClr val="000080"/>
                </a:solidFill>
                <a:latin typeface="Consolas" panose="020B0609020204030204" pitchFamily="49" charset="0"/>
              </a:rPr>
              <a:t>)]])</a:t>
            </a:r>
            <a:endParaRPr lang="pt-BR" sz="14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s-ES" sz="1400">
                <a:solidFill>
                  <a:srgbClr val="000000"/>
                </a:solidFill>
                <a:latin typeface="Consolas" panose="020B0609020204030204" pitchFamily="49" charset="0"/>
              </a:rPr>
              <a:t>  Y</a:t>
            </a:r>
            <a:r>
              <a:rPr lang="es-ES" sz="1400" b="1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es-ES" sz="1400" err="1">
                <a:solidFill>
                  <a:srgbClr val="000000"/>
                </a:solidFill>
                <a:latin typeface="Consolas" panose="020B0609020204030204" pitchFamily="49" charset="0"/>
              </a:rPr>
              <a:t>np</a:t>
            </a:r>
            <a:r>
              <a:rPr lang="es-ES" sz="1400" b="1" err="1">
                <a:solidFill>
                  <a:srgbClr val="000080"/>
                </a:solidFill>
                <a:latin typeface="Consolas" panose="020B0609020204030204" pitchFamily="49" charset="0"/>
              </a:rPr>
              <a:t>.</a:t>
            </a:r>
            <a:r>
              <a:rPr lang="es-ES" sz="1400" err="1">
                <a:solidFill>
                  <a:srgbClr val="000000"/>
                </a:solidFill>
                <a:latin typeface="Consolas" panose="020B0609020204030204" pitchFamily="49" charset="0"/>
              </a:rPr>
              <a:t>mat</a:t>
            </a:r>
            <a:r>
              <a:rPr lang="es-ES" sz="1400" b="1">
                <a:solidFill>
                  <a:srgbClr val="000080"/>
                </a:solidFill>
                <a:latin typeface="Consolas" panose="020B0609020204030204" pitchFamily="49" charset="0"/>
              </a:rPr>
              <a:t>([[</a:t>
            </a:r>
            <a:r>
              <a:rPr lang="es-ES" sz="1400" err="1">
                <a:solidFill>
                  <a:srgbClr val="000000"/>
                </a:solidFill>
                <a:latin typeface="Consolas" panose="020B0609020204030204" pitchFamily="49" charset="0"/>
              </a:rPr>
              <a:t>np</a:t>
            </a:r>
            <a:r>
              <a:rPr lang="es-ES" sz="1400" b="1" err="1">
                <a:solidFill>
                  <a:srgbClr val="000080"/>
                </a:solidFill>
                <a:latin typeface="Consolas" panose="020B0609020204030204" pitchFamily="49" charset="0"/>
              </a:rPr>
              <a:t>.</a:t>
            </a:r>
            <a:r>
              <a:rPr lang="es-ES" sz="1400" b="1" err="1">
                <a:solidFill>
                  <a:srgbClr val="880088"/>
                </a:solidFill>
                <a:latin typeface="Consolas" panose="020B0609020204030204" pitchFamily="49" charset="0"/>
              </a:rPr>
              <a:t>sum</a:t>
            </a:r>
            <a:r>
              <a:rPr lang="es-ES" sz="1400" b="1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s-ES" sz="1400">
                <a:solidFill>
                  <a:srgbClr val="000000"/>
                </a:solidFill>
                <a:latin typeface="Consolas" panose="020B0609020204030204" pitchFamily="49" charset="0"/>
              </a:rPr>
              <a:t>y</a:t>
            </a:r>
            <a:r>
              <a:rPr lang="es-ES" sz="1400" b="1">
                <a:solidFill>
                  <a:srgbClr val="000080"/>
                </a:solidFill>
                <a:latin typeface="Consolas" panose="020B0609020204030204" pitchFamily="49" charset="0"/>
              </a:rPr>
              <a:t>)],[</a:t>
            </a:r>
            <a:r>
              <a:rPr lang="es-ES" sz="1400" err="1">
                <a:solidFill>
                  <a:srgbClr val="000000"/>
                </a:solidFill>
                <a:latin typeface="Consolas" panose="020B0609020204030204" pitchFamily="49" charset="0"/>
              </a:rPr>
              <a:t>np</a:t>
            </a:r>
            <a:r>
              <a:rPr lang="es-ES" sz="1400" b="1" err="1">
                <a:solidFill>
                  <a:srgbClr val="000080"/>
                </a:solidFill>
                <a:latin typeface="Consolas" panose="020B0609020204030204" pitchFamily="49" charset="0"/>
              </a:rPr>
              <a:t>.</a:t>
            </a:r>
            <a:r>
              <a:rPr lang="es-ES" sz="1400" b="1" err="1">
                <a:solidFill>
                  <a:srgbClr val="880088"/>
                </a:solidFill>
                <a:latin typeface="Consolas" panose="020B0609020204030204" pitchFamily="49" charset="0"/>
              </a:rPr>
              <a:t>sum</a:t>
            </a:r>
            <a:r>
              <a:rPr lang="es-ES" sz="1400" b="1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s-ES" sz="1400">
                <a:solidFill>
                  <a:srgbClr val="000000"/>
                </a:solidFill>
                <a:latin typeface="Consolas" panose="020B0609020204030204" pitchFamily="49" charset="0"/>
              </a:rPr>
              <a:t>x</a:t>
            </a:r>
            <a:r>
              <a:rPr lang="es-ES" sz="1400" b="1">
                <a:solidFill>
                  <a:srgbClr val="000080"/>
                </a:solidFill>
                <a:latin typeface="Consolas" panose="020B0609020204030204" pitchFamily="49" charset="0"/>
              </a:rPr>
              <a:t>*</a:t>
            </a:r>
            <a:r>
              <a:rPr lang="es-ES" sz="1400">
                <a:solidFill>
                  <a:srgbClr val="000000"/>
                </a:solidFill>
                <a:latin typeface="Consolas" panose="020B0609020204030204" pitchFamily="49" charset="0"/>
              </a:rPr>
              <a:t>y</a:t>
            </a:r>
            <a:r>
              <a:rPr lang="es-ES" sz="1400" b="1">
                <a:solidFill>
                  <a:srgbClr val="000080"/>
                </a:solidFill>
                <a:latin typeface="Consolas" panose="020B0609020204030204" pitchFamily="49" charset="0"/>
              </a:rPr>
              <a:t>)]])</a:t>
            </a:r>
            <a:endParaRPr lang="es-ES" sz="14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IN" sz="14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IN" sz="1400" b="1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IN" sz="14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IN" sz="1400" err="1">
                <a:solidFill>
                  <a:srgbClr val="000000"/>
                </a:solidFill>
                <a:latin typeface="Consolas" panose="020B0609020204030204" pitchFamily="49" charset="0"/>
              </a:rPr>
              <a:t>np</a:t>
            </a:r>
            <a:r>
              <a:rPr lang="en-IN" sz="1400" b="1" err="1">
                <a:solidFill>
                  <a:srgbClr val="000080"/>
                </a:solidFill>
                <a:latin typeface="Consolas" panose="020B0609020204030204" pitchFamily="49" charset="0"/>
              </a:rPr>
              <a:t>.</a:t>
            </a:r>
            <a:r>
              <a:rPr lang="en-IN" sz="1400" err="1">
                <a:solidFill>
                  <a:srgbClr val="000000"/>
                </a:solidFill>
                <a:latin typeface="Consolas" panose="020B0609020204030204" pitchFamily="49" charset="0"/>
              </a:rPr>
              <a:t>linalg</a:t>
            </a:r>
            <a:r>
              <a:rPr lang="en-IN" sz="1400" b="1" err="1">
                <a:solidFill>
                  <a:srgbClr val="000080"/>
                </a:solidFill>
                <a:latin typeface="Consolas" panose="020B0609020204030204" pitchFamily="49" charset="0"/>
              </a:rPr>
              <a:t>.</a:t>
            </a:r>
            <a:r>
              <a:rPr lang="en-IN" sz="1400" err="1">
                <a:solidFill>
                  <a:srgbClr val="000000"/>
                </a:solidFill>
                <a:latin typeface="Consolas" panose="020B0609020204030204" pitchFamily="49" charset="0"/>
              </a:rPr>
              <a:t>inv</a:t>
            </a:r>
            <a:r>
              <a:rPr lang="en-IN" sz="1400" b="1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IN" sz="1400">
                <a:solidFill>
                  <a:srgbClr val="000000"/>
                </a:solidFill>
                <a:latin typeface="Consolas" panose="020B0609020204030204" pitchFamily="49" charset="0"/>
              </a:rPr>
              <a:t>A</a:t>
            </a:r>
            <a:r>
              <a:rPr lang="en-IN" sz="1400" b="1">
                <a:solidFill>
                  <a:srgbClr val="000080"/>
                </a:solidFill>
                <a:latin typeface="Consolas" panose="020B0609020204030204" pitchFamily="49" charset="0"/>
              </a:rPr>
              <a:t>)*</a:t>
            </a:r>
            <a:r>
              <a:rPr lang="en-IN" sz="1400">
                <a:solidFill>
                  <a:srgbClr val="000000"/>
                </a:solidFill>
                <a:latin typeface="Consolas" panose="020B0609020204030204" pitchFamily="49" charset="0"/>
              </a:rPr>
              <a:t>Y</a:t>
            </a:r>
          </a:p>
          <a:p>
            <a:endParaRPr lang="en-IN" sz="14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IN" sz="1400" b="1">
                <a:solidFill>
                  <a:srgbClr val="0000FF"/>
                </a:solidFill>
                <a:latin typeface="Consolas" panose="020B0609020204030204" pitchFamily="49" charset="0"/>
              </a:rPr>
              <a:t>def</a:t>
            </a:r>
            <a:r>
              <a:rPr lang="en-IN" sz="14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IN" sz="1400">
                <a:solidFill>
                  <a:srgbClr val="FF00FF"/>
                </a:solidFill>
                <a:latin typeface="Consolas" panose="020B0609020204030204" pitchFamily="49" charset="0"/>
              </a:rPr>
              <a:t>LSFit3</a:t>
            </a:r>
            <a:r>
              <a:rPr lang="en-IN" sz="1400" b="1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IN" sz="1400" err="1">
                <a:solidFill>
                  <a:srgbClr val="000000"/>
                </a:solidFill>
                <a:latin typeface="Consolas" panose="020B0609020204030204" pitchFamily="49" charset="0"/>
              </a:rPr>
              <a:t>x</a:t>
            </a:r>
            <a:r>
              <a:rPr lang="en-IN" sz="1400" b="1" err="1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IN" sz="1400" err="1">
                <a:solidFill>
                  <a:srgbClr val="000000"/>
                </a:solidFill>
                <a:latin typeface="Consolas" panose="020B0609020204030204" pitchFamily="49" charset="0"/>
              </a:rPr>
              <a:t>y</a:t>
            </a:r>
            <a:r>
              <a:rPr lang="en-IN" sz="1400" b="1">
                <a:solidFill>
                  <a:srgbClr val="000080"/>
                </a:solidFill>
                <a:latin typeface="Consolas" panose="020B0609020204030204" pitchFamily="49" charset="0"/>
              </a:rPr>
              <a:t>):</a:t>
            </a:r>
            <a:endParaRPr lang="en-IN" sz="14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IN" sz="1400">
                <a:solidFill>
                  <a:srgbClr val="000000"/>
                </a:solidFill>
                <a:latin typeface="Consolas" panose="020B0609020204030204" pitchFamily="49" charset="0"/>
              </a:rPr>
              <a:t>  n</a:t>
            </a:r>
            <a:r>
              <a:rPr lang="en-IN" sz="1400" b="1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en-IN" sz="1400" b="1" err="1">
                <a:solidFill>
                  <a:srgbClr val="880088"/>
                </a:solidFill>
                <a:latin typeface="Consolas" panose="020B0609020204030204" pitchFamily="49" charset="0"/>
              </a:rPr>
              <a:t>len</a:t>
            </a:r>
            <a:r>
              <a:rPr lang="en-IN" sz="1400" b="1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IN" sz="1400">
                <a:solidFill>
                  <a:srgbClr val="000000"/>
                </a:solidFill>
                <a:latin typeface="Consolas" panose="020B0609020204030204" pitchFamily="49" charset="0"/>
              </a:rPr>
              <a:t>x</a:t>
            </a:r>
            <a:r>
              <a:rPr lang="en-IN" sz="1400" b="1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endParaRPr lang="en-IN" sz="14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t-BR" sz="1400">
                <a:solidFill>
                  <a:srgbClr val="000000"/>
                </a:solidFill>
                <a:latin typeface="Consolas" panose="020B0609020204030204" pitchFamily="49" charset="0"/>
              </a:rPr>
              <a:t>  A</a:t>
            </a:r>
            <a:r>
              <a:rPr lang="pt-BR" sz="1400" b="1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pt-BR" sz="1400">
                <a:solidFill>
                  <a:srgbClr val="000000"/>
                </a:solidFill>
                <a:latin typeface="Consolas" panose="020B0609020204030204" pitchFamily="49" charset="0"/>
              </a:rPr>
              <a:t>np</a:t>
            </a:r>
            <a:r>
              <a:rPr lang="pt-BR" sz="1400" b="1">
                <a:solidFill>
                  <a:srgbClr val="000080"/>
                </a:solidFill>
                <a:latin typeface="Consolas" panose="020B0609020204030204" pitchFamily="49" charset="0"/>
              </a:rPr>
              <a:t>.</a:t>
            </a:r>
            <a:r>
              <a:rPr lang="pt-BR" sz="1400">
                <a:solidFill>
                  <a:srgbClr val="000000"/>
                </a:solidFill>
                <a:latin typeface="Consolas" panose="020B0609020204030204" pitchFamily="49" charset="0"/>
              </a:rPr>
              <a:t>mat</a:t>
            </a:r>
            <a:r>
              <a:rPr lang="pt-BR" sz="1400" b="1">
                <a:solidFill>
                  <a:srgbClr val="000080"/>
                </a:solidFill>
                <a:latin typeface="Consolas" panose="020B0609020204030204" pitchFamily="49" charset="0"/>
              </a:rPr>
              <a:t>([[</a:t>
            </a:r>
            <a:r>
              <a:rPr lang="pt-BR" sz="1400">
                <a:solidFill>
                  <a:srgbClr val="000000"/>
                </a:solidFill>
                <a:latin typeface="Consolas" panose="020B0609020204030204" pitchFamily="49" charset="0"/>
              </a:rPr>
              <a:t>np</a:t>
            </a:r>
            <a:r>
              <a:rPr lang="pt-BR" sz="1400" b="1">
                <a:solidFill>
                  <a:srgbClr val="000080"/>
                </a:solidFill>
                <a:latin typeface="Consolas" panose="020B0609020204030204" pitchFamily="49" charset="0"/>
              </a:rPr>
              <a:t>.</a:t>
            </a:r>
            <a:r>
              <a:rPr lang="pt-BR" sz="1400" b="1">
                <a:solidFill>
                  <a:srgbClr val="880088"/>
                </a:solidFill>
                <a:latin typeface="Consolas" panose="020B0609020204030204" pitchFamily="49" charset="0"/>
              </a:rPr>
              <a:t>sum</a:t>
            </a:r>
            <a:r>
              <a:rPr lang="pt-BR" sz="1400" b="1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pt-BR" sz="1400">
                <a:solidFill>
                  <a:srgbClr val="000000"/>
                </a:solidFill>
                <a:latin typeface="Consolas" panose="020B0609020204030204" pitchFamily="49" charset="0"/>
              </a:rPr>
              <a:t>x</a:t>
            </a:r>
            <a:r>
              <a:rPr lang="pt-BR" sz="1400" b="1">
                <a:solidFill>
                  <a:srgbClr val="000080"/>
                </a:solidFill>
                <a:latin typeface="Consolas" panose="020B0609020204030204" pitchFamily="49" charset="0"/>
              </a:rPr>
              <a:t>),</a:t>
            </a:r>
            <a:r>
              <a:rPr lang="pt-BR" sz="1400">
                <a:solidFill>
                  <a:srgbClr val="000000"/>
                </a:solidFill>
                <a:latin typeface="Consolas" panose="020B0609020204030204" pitchFamily="49" charset="0"/>
              </a:rPr>
              <a:t>n</a:t>
            </a:r>
            <a:r>
              <a:rPr lang="pt-BR" sz="1400" b="1">
                <a:solidFill>
                  <a:srgbClr val="000080"/>
                </a:solidFill>
                <a:latin typeface="Consolas" panose="020B0609020204030204" pitchFamily="49" charset="0"/>
              </a:rPr>
              <a:t>],[</a:t>
            </a:r>
            <a:r>
              <a:rPr lang="pt-BR" sz="1400">
                <a:solidFill>
                  <a:srgbClr val="000000"/>
                </a:solidFill>
                <a:latin typeface="Consolas" panose="020B0609020204030204" pitchFamily="49" charset="0"/>
              </a:rPr>
              <a:t>np</a:t>
            </a:r>
            <a:r>
              <a:rPr lang="pt-BR" sz="1400" b="1">
                <a:solidFill>
                  <a:srgbClr val="000080"/>
                </a:solidFill>
                <a:latin typeface="Consolas" panose="020B0609020204030204" pitchFamily="49" charset="0"/>
              </a:rPr>
              <a:t>.</a:t>
            </a:r>
            <a:r>
              <a:rPr lang="pt-BR" sz="1400" b="1">
                <a:solidFill>
                  <a:srgbClr val="880088"/>
                </a:solidFill>
                <a:latin typeface="Consolas" panose="020B0609020204030204" pitchFamily="49" charset="0"/>
              </a:rPr>
              <a:t>sum</a:t>
            </a:r>
            <a:r>
              <a:rPr lang="pt-BR" sz="1400" b="1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pt-BR" sz="1400">
                <a:solidFill>
                  <a:srgbClr val="000000"/>
                </a:solidFill>
                <a:latin typeface="Consolas" panose="020B0609020204030204" pitchFamily="49" charset="0"/>
              </a:rPr>
              <a:t>x</a:t>
            </a:r>
            <a:r>
              <a:rPr lang="pt-BR" sz="1400" b="1">
                <a:solidFill>
                  <a:srgbClr val="000080"/>
                </a:solidFill>
                <a:latin typeface="Consolas" panose="020B0609020204030204" pitchFamily="49" charset="0"/>
              </a:rPr>
              <a:t>*</a:t>
            </a:r>
            <a:r>
              <a:rPr lang="pt-BR" sz="1400">
                <a:solidFill>
                  <a:srgbClr val="000000"/>
                </a:solidFill>
                <a:latin typeface="Consolas" panose="020B0609020204030204" pitchFamily="49" charset="0"/>
              </a:rPr>
              <a:t>x</a:t>
            </a:r>
            <a:r>
              <a:rPr lang="pt-BR" sz="1400" b="1">
                <a:solidFill>
                  <a:srgbClr val="000080"/>
                </a:solidFill>
                <a:latin typeface="Consolas" panose="020B0609020204030204" pitchFamily="49" charset="0"/>
              </a:rPr>
              <a:t>),</a:t>
            </a:r>
            <a:r>
              <a:rPr lang="pt-BR" sz="1400">
                <a:solidFill>
                  <a:srgbClr val="000000"/>
                </a:solidFill>
                <a:latin typeface="Consolas" panose="020B0609020204030204" pitchFamily="49" charset="0"/>
              </a:rPr>
              <a:t>np</a:t>
            </a:r>
            <a:r>
              <a:rPr lang="pt-BR" sz="1400" b="1">
                <a:solidFill>
                  <a:srgbClr val="000080"/>
                </a:solidFill>
                <a:latin typeface="Consolas" panose="020B0609020204030204" pitchFamily="49" charset="0"/>
              </a:rPr>
              <a:t>.</a:t>
            </a:r>
            <a:r>
              <a:rPr lang="pt-BR" sz="1400" b="1">
                <a:solidFill>
                  <a:srgbClr val="880088"/>
                </a:solidFill>
                <a:latin typeface="Consolas" panose="020B0609020204030204" pitchFamily="49" charset="0"/>
              </a:rPr>
              <a:t>sum</a:t>
            </a:r>
            <a:r>
              <a:rPr lang="pt-BR" sz="1400" b="1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pt-BR" sz="1400">
                <a:solidFill>
                  <a:srgbClr val="000000"/>
                </a:solidFill>
                <a:latin typeface="Consolas" panose="020B0609020204030204" pitchFamily="49" charset="0"/>
              </a:rPr>
              <a:t>x</a:t>
            </a:r>
            <a:r>
              <a:rPr lang="pt-BR" sz="1400" b="1">
                <a:solidFill>
                  <a:srgbClr val="000080"/>
                </a:solidFill>
                <a:latin typeface="Consolas" panose="020B0609020204030204" pitchFamily="49" charset="0"/>
              </a:rPr>
              <a:t>)]])</a:t>
            </a:r>
            <a:endParaRPr lang="pt-BR" sz="14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s-ES" sz="1400">
                <a:solidFill>
                  <a:srgbClr val="000000"/>
                </a:solidFill>
                <a:latin typeface="Consolas" panose="020B0609020204030204" pitchFamily="49" charset="0"/>
              </a:rPr>
              <a:t>  Y</a:t>
            </a:r>
            <a:r>
              <a:rPr lang="es-ES" sz="1400" b="1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es-ES" sz="1400" err="1">
                <a:solidFill>
                  <a:srgbClr val="000000"/>
                </a:solidFill>
                <a:latin typeface="Consolas" panose="020B0609020204030204" pitchFamily="49" charset="0"/>
              </a:rPr>
              <a:t>np</a:t>
            </a:r>
            <a:r>
              <a:rPr lang="es-ES" sz="1400" b="1" err="1">
                <a:solidFill>
                  <a:srgbClr val="000080"/>
                </a:solidFill>
                <a:latin typeface="Consolas" panose="020B0609020204030204" pitchFamily="49" charset="0"/>
              </a:rPr>
              <a:t>.</a:t>
            </a:r>
            <a:r>
              <a:rPr lang="es-ES" sz="1400" err="1">
                <a:solidFill>
                  <a:srgbClr val="000000"/>
                </a:solidFill>
                <a:latin typeface="Consolas" panose="020B0609020204030204" pitchFamily="49" charset="0"/>
              </a:rPr>
              <a:t>mat</a:t>
            </a:r>
            <a:r>
              <a:rPr lang="es-ES" sz="1400" b="1">
                <a:solidFill>
                  <a:srgbClr val="000080"/>
                </a:solidFill>
                <a:latin typeface="Consolas" panose="020B0609020204030204" pitchFamily="49" charset="0"/>
              </a:rPr>
              <a:t>([[</a:t>
            </a:r>
            <a:r>
              <a:rPr lang="es-ES" sz="1400" err="1">
                <a:solidFill>
                  <a:srgbClr val="000000"/>
                </a:solidFill>
                <a:latin typeface="Consolas" panose="020B0609020204030204" pitchFamily="49" charset="0"/>
              </a:rPr>
              <a:t>np</a:t>
            </a:r>
            <a:r>
              <a:rPr lang="es-ES" sz="1400" b="1" err="1">
                <a:solidFill>
                  <a:srgbClr val="000080"/>
                </a:solidFill>
                <a:latin typeface="Consolas" panose="020B0609020204030204" pitchFamily="49" charset="0"/>
              </a:rPr>
              <a:t>.</a:t>
            </a:r>
            <a:r>
              <a:rPr lang="es-ES" sz="1400" b="1" err="1">
                <a:solidFill>
                  <a:srgbClr val="880088"/>
                </a:solidFill>
                <a:latin typeface="Consolas" panose="020B0609020204030204" pitchFamily="49" charset="0"/>
              </a:rPr>
              <a:t>sum</a:t>
            </a:r>
            <a:r>
              <a:rPr lang="es-ES" sz="1400" b="1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s-ES" sz="1400">
                <a:solidFill>
                  <a:srgbClr val="000000"/>
                </a:solidFill>
                <a:latin typeface="Consolas" panose="020B0609020204030204" pitchFamily="49" charset="0"/>
              </a:rPr>
              <a:t>y</a:t>
            </a:r>
            <a:r>
              <a:rPr lang="es-ES" sz="1400" b="1">
                <a:solidFill>
                  <a:srgbClr val="000080"/>
                </a:solidFill>
                <a:latin typeface="Consolas" panose="020B0609020204030204" pitchFamily="49" charset="0"/>
              </a:rPr>
              <a:t>)],[</a:t>
            </a:r>
            <a:r>
              <a:rPr lang="es-ES" sz="1400" err="1">
                <a:solidFill>
                  <a:srgbClr val="000000"/>
                </a:solidFill>
                <a:latin typeface="Consolas" panose="020B0609020204030204" pitchFamily="49" charset="0"/>
              </a:rPr>
              <a:t>np</a:t>
            </a:r>
            <a:r>
              <a:rPr lang="es-ES" sz="1400" b="1" err="1">
                <a:solidFill>
                  <a:srgbClr val="000080"/>
                </a:solidFill>
                <a:latin typeface="Consolas" panose="020B0609020204030204" pitchFamily="49" charset="0"/>
              </a:rPr>
              <a:t>.</a:t>
            </a:r>
            <a:r>
              <a:rPr lang="es-ES" sz="1400" b="1" err="1">
                <a:solidFill>
                  <a:srgbClr val="880088"/>
                </a:solidFill>
                <a:latin typeface="Consolas" panose="020B0609020204030204" pitchFamily="49" charset="0"/>
              </a:rPr>
              <a:t>sum</a:t>
            </a:r>
            <a:r>
              <a:rPr lang="es-ES" sz="1400" b="1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s-ES" sz="1400">
                <a:solidFill>
                  <a:srgbClr val="000000"/>
                </a:solidFill>
                <a:latin typeface="Consolas" panose="020B0609020204030204" pitchFamily="49" charset="0"/>
              </a:rPr>
              <a:t>x</a:t>
            </a:r>
            <a:r>
              <a:rPr lang="es-ES" sz="1400" b="1">
                <a:solidFill>
                  <a:srgbClr val="000080"/>
                </a:solidFill>
                <a:latin typeface="Consolas" panose="020B0609020204030204" pitchFamily="49" charset="0"/>
              </a:rPr>
              <a:t>*</a:t>
            </a:r>
            <a:r>
              <a:rPr lang="es-ES" sz="1400">
                <a:solidFill>
                  <a:srgbClr val="000000"/>
                </a:solidFill>
                <a:latin typeface="Consolas" panose="020B0609020204030204" pitchFamily="49" charset="0"/>
              </a:rPr>
              <a:t>y</a:t>
            </a:r>
            <a:r>
              <a:rPr lang="es-ES" sz="1400" b="1">
                <a:solidFill>
                  <a:srgbClr val="000080"/>
                </a:solidFill>
                <a:latin typeface="Consolas" panose="020B0609020204030204" pitchFamily="49" charset="0"/>
              </a:rPr>
              <a:t>)]])</a:t>
            </a:r>
            <a:endParaRPr lang="es-ES" sz="14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IN" sz="14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IN" sz="1400" b="1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IN" sz="14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IN" sz="1400" err="1">
                <a:solidFill>
                  <a:srgbClr val="000000"/>
                </a:solidFill>
                <a:latin typeface="Consolas" panose="020B0609020204030204" pitchFamily="49" charset="0"/>
              </a:rPr>
              <a:t>np</a:t>
            </a:r>
            <a:r>
              <a:rPr lang="en-IN" sz="1400" b="1" err="1">
                <a:solidFill>
                  <a:srgbClr val="000080"/>
                </a:solidFill>
                <a:latin typeface="Consolas" panose="020B0609020204030204" pitchFamily="49" charset="0"/>
              </a:rPr>
              <a:t>.</a:t>
            </a:r>
            <a:r>
              <a:rPr lang="en-IN" sz="1400" err="1">
                <a:solidFill>
                  <a:srgbClr val="000000"/>
                </a:solidFill>
                <a:latin typeface="Consolas" panose="020B0609020204030204" pitchFamily="49" charset="0"/>
              </a:rPr>
              <a:t>linalg</a:t>
            </a:r>
            <a:r>
              <a:rPr lang="en-IN" sz="1400" b="1" err="1">
                <a:solidFill>
                  <a:srgbClr val="000080"/>
                </a:solidFill>
                <a:latin typeface="Consolas" panose="020B0609020204030204" pitchFamily="49" charset="0"/>
              </a:rPr>
              <a:t>.</a:t>
            </a:r>
            <a:r>
              <a:rPr lang="en-IN" sz="1400" err="1">
                <a:solidFill>
                  <a:srgbClr val="000000"/>
                </a:solidFill>
                <a:latin typeface="Consolas" panose="020B0609020204030204" pitchFamily="49" charset="0"/>
              </a:rPr>
              <a:t>pinv</a:t>
            </a:r>
            <a:r>
              <a:rPr lang="en-IN" sz="1400" b="1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IN" sz="1400">
                <a:solidFill>
                  <a:srgbClr val="000000"/>
                </a:solidFill>
                <a:latin typeface="Consolas" panose="020B0609020204030204" pitchFamily="49" charset="0"/>
              </a:rPr>
              <a:t>A</a:t>
            </a:r>
            <a:r>
              <a:rPr lang="en-IN" sz="1400" b="1">
                <a:solidFill>
                  <a:srgbClr val="000080"/>
                </a:solidFill>
                <a:latin typeface="Consolas" panose="020B0609020204030204" pitchFamily="49" charset="0"/>
              </a:rPr>
              <a:t>)*</a:t>
            </a:r>
            <a:r>
              <a:rPr lang="en-IN" sz="1400">
                <a:solidFill>
                  <a:srgbClr val="000000"/>
                </a:solidFill>
                <a:latin typeface="Consolas" panose="020B0609020204030204" pitchFamily="49" charset="0"/>
              </a:rPr>
              <a:t>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C41B201-56A1-4783-6152-BA44714EBC40}"/>
              </a:ext>
            </a:extLst>
          </p:cNvPr>
          <p:cNvSpPr/>
          <p:nvPr/>
        </p:nvSpPr>
        <p:spPr>
          <a:xfrm>
            <a:off x="4608513" y="-26142"/>
            <a:ext cx="4572000" cy="206210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IN" sz="1600">
                <a:solidFill>
                  <a:srgbClr val="000000"/>
                </a:solidFill>
                <a:latin typeface="Consolas" panose="020B0609020204030204" pitchFamily="49" charset="0"/>
              </a:rPr>
              <a:t>x</a:t>
            </a:r>
            <a:r>
              <a:rPr lang="en-IN" sz="1600" b="1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en-IN" sz="1600" err="1">
                <a:solidFill>
                  <a:srgbClr val="000000"/>
                </a:solidFill>
                <a:latin typeface="Consolas" panose="020B0609020204030204" pitchFamily="49" charset="0"/>
              </a:rPr>
              <a:t>np</a:t>
            </a:r>
            <a:r>
              <a:rPr lang="en-IN" sz="1600" b="1" err="1">
                <a:solidFill>
                  <a:srgbClr val="000080"/>
                </a:solidFill>
                <a:latin typeface="Consolas" panose="020B0609020204030204" pitchFamily="49" charset="0"/>
              </a:rPr>
              <a:t>.</a:t>
            </a:r>
            <a:r>
              <a:rPr lang="en-IN" sz="1600" err="1">
                <a:solidFill>
                  <a:srgbClr val="000000"/>
                </a:solidFill>
                <a:latin typeface="Consolas" panose="020B0609020204030204" pitchFamily="49" charset="0"/>
              </a:rPr>
              <a:t>linspace</a:t>
            </a:r>
            <a:r>
              <a:rPr lang="en-IN" sz="1600" b="1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IN" sz="1600">
                <a:solidFill>
                  <a:srgbClr val="FF0000"/>
                </a:solidFill>
                <a:latin typeface="Consolas" panose="020B0609020204030204" pitchFamily="49" charset="0"/>
              </a:rPr>
              <a:t>0</a:t>
            </a:r>
            <a:r>
              <a:rPr lang="en-IN" sz="1600" b="1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IN" sz="1600">
                <a:solidFill>
                  <a:srgbClr val="FF0000"/>
                </a:solidFill>
                <a:latin typeface="Consolas" panose="020B0609020204030204" pitchFamily="49" charset="0"/>
              </a:rPr>
              <a:t>2.01</a:t>
            </a:r>
            <a:r>
              <a:rPr lang="en-IN" sz="1600" b="1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IN" sz="1600">
                <a:solidFill>
                  <a:srgbClr val="FF0000"/>
                </a:solidFill>
                <a:latin typeface="Consolas" panose="020B0609020204030204" pitchFamily="49" charset="0"/>
              </a:rPr>
              <a:t>100</a:t>
            </a:r>
            <a:r>
              <a:rPr lang="en-IN" sz="1600" b="1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endParaRPr lang="en-IN" sz="16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IN" sz="1600">
                <a:solidFill>
                  <a:srgbClr val="000000"/>
                </a:solidFill>
                <a:latin typeface="Consolas" panose="020B0609020204030204" pitchFamily="49" charset="0"/>
              </a:rPr>
              <a:t>y</a:t>
            </a:r>
            <a:r>
              <a:rPr lang="en-IN" sz="1600" b="1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en-IN" sz="16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IN" sz="1600" b="1">
                <a:solidFill>
                  <a:srgbClr val="000080"/>
                </a:solidFill>
                <a:latin typeface="Consolas" panose="020B0609020204030204" pitchFamily="49" charset="0"/>
              </a:rPr>
              <a:t>*</a:t>
            </a:r>
            <a:r>
              <a:rPr lang="en-IN" sz="1600">
                <a:solidFill>
                  <a:srgbClr val="000000"/>
                </a:solidFill>
                <a:latin typeface="Consolas" panose="020B0609020204030204" pitchFamily="49" charset="0"/>
              </a:rPr>
              <a:t>x</a:t>
            </a:r>
            <a:r>
              <a:rPr lang="en-IN" sz="1600" b="1">
                <a:solidFill>
                  <a:srgbClr val="000080"/>
                </a:solidFill>
                <a:latin typeface="Consolas" panose="020B0609020204030204" pitchFamily="49" charset="0"/>
              </a:rPr>
              <a:t>+</a:t>
            </a:r>
            <a:r>
              <a:rPr lang="en-IN" sz="16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endParaRPr lang="en-IN" sz="16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s-ES" sz="1600">
                <a:solidFill>
                  <a:srgbClr val="000000"/>
                </a:solidFill>
                <a:latin typeface="Consolas" panose="020B0609020204030204" pitchFamily="49" charset="0"/>
              </a:rPr>
              <a:t>y1</a:t>
            </a:r>
            <a:r>
              <a:rPr lang="es-ES" sz="1600" b="1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es-ES" sz="1600" err="1">
                <a:solidFill>
                  <a:srgbClr val="000000"/>
                </a:solidFill>
                <a:latin typeface="Consolas" panose="020B0609020204030204" pitchFamily="49" charset="0"/>
              </a:rPr>
              <a:t>y</a:t>
            </a:r>
            <a:r>
              <a:rPr lang="es-ES" sz="1600" b="1" err="1">
                <a:solidFill>
                  <a:srgbClr val="000080"/>
                </a:solidFill>
                <a:latin typeface="Consolas" panose="020B0609020204030204" pitchFamily="49" charset="0"/>
              </a:rPr>
              <a:t>+</a:t>
            </a:r>
            <a:r>
              <a:rPr lang="es-ES" sz="1600" err="1">
                <a:solidFill>
                  <a:srgbClr val="000000"/>
                </a:solidFill>
                <a:latin typeface="Consolas" panose="020B0609020204030204" pitchFamily="49" charset="0"/>
              </a:rPr>
              <a:t>np</a:t>
            </a:r>
            <a:r>
              <a:rPr lang="es-ES" sz="1600" b="1" err="1">
                <a:solidFill>
                  <a:srgbClr val="000080"/>
                </a:solidFill>
                <a:latin typeface="Consolas" panose="020B0609020204030204" pitchFamily="49" charset="0"/>
              </a:rPr>
              <a:t>.</a:t>
            </a:r>
            <a:r>
              <a:rPr lang="es-ES" sz="1600" err="1">
                <a:solidFill>
                  <a:srgbClr val="000000"/>
                </a:solidFill>
                <a:latin typeface="Consolas" panose="020B0609020204030204" pitchFamily="49" charset="0"/>
              </a:rPr>
              <a:t>random</a:t>
            </a:r>
            <a:r>
              <a:rPr lang="es-ES" sz="1600" b="1" err="1">
                <a:solidFill>
                  <a:srgbClr val="000080"/>
                </a:solidFill>
                <a:latin typeface="Consolas" panose="020B0609020204030204" pitchFamily="49" charset="0"/>
              </a:rPr>
              <a:t>.</a:t>
            </a:r>
            <a:r>
              <a:rPr lang="es-ES" sz="1600" err="1">
                <a:solidFill>
                  <a:srgbClr val="000000"/>
                </a:solidFill>
                <a:latin typeface="Consolas" panose="020B0609020204030204" pitchFamily="49" charset="0"/>
              </a:rPr>
              <a:t>uniform</a:t>
            </a:r>
            <a:r>
              <a:rPr lang="es-ES" sz="1600" b="1">
                <a:solidFill>
                  <a:srgbClr val="000080"/>
                </a:solidFill>
                <a:latin typeface="Consolas" panose="020B0609020204030204" pitchFamily="49" charset="0"/>
              </a:rPr>
              <a:t>(-</a:t>
            </a:r>
            <a:r>
              <a:rPr lang="es-ES" sz="1600">
                <a:solidFill>
                  <a:srgbClr val="FF0000"/>
                </a:solidFill>
                <a:latin typeface="Consolas" panose="020B0609020204030204" pitchFamily="49" charset="0"/>
              </a:rPr>
              <a:t>0.2</a:t>
            </a:r>
            <a:r>
              <a:rPr lang="es-ES" sz="1600" b="1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s-ES" sz="1600">
                <a:solidFill>
                  <a:srgbClr val="FF0000"/>
                </a:solidFill>
                <a:latin typeface="Consolas" panose="020B0609020204030204" pitchFamily="49" charset="0"/>
              </a:rPr>
              <a:t>0.2</a:t>
            </a:r>
            <a:r>
              <a:rPr lang="es-ES" sz="1600" b="1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s-ES" sz="1600" b="1">
                <a:solidFill>
                  <a:srgbClr val="880088"/>
                </a:solidFill>
                <a:latin typeface="Consolas" panose="020B0609020204030204" pitchFamily="49" charset="0"/>
              </a:rPr>
              <a:t>len</a:t>
            </a:r>
            <a:r>
              <a:rPr lang="es-ES" sz="1600" b="1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s-ES" sz="1600">
                <a:solidFill>
                  <a:srgbClr val="000000"/>
                </a:solidFill>
                <a:latin typeface="Consolas" panose="020B0609020204030204" pitchFamily="49" charset="0"/>
              </a:rPr>
              <a:t>y</a:t>
            </a:r>
            <a:r>
              <a:rPr lang="es-ES" sz="1600" b="1">
                <a:solidFill>
                  <a:srgbClr val="000080"/>
                </a:solidFill>
                <a:latin typeface="Consolas" panose="020B0609020204030204" pitchFamily="49" charset="0"/>
              </a:rPr>
              <a:t>))</a:t>
            </a:r>
            <a:endParaRPr lang="es-ES" sz="16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s-ES" sz="1600" err="1">
                <a:solidFill>
                  <a:srgbClr val="000000"/>
                </a:solidFill>
                <a:latin typeface="Consolas" panose="020B0609020204030204" pitchFamily="49" charset="0"/>
              </a:rPr>
              <a:t>a</a:t>
            </a:r>
            <a:r>
              <a:rPr lang="es-ES" sz="1600" b="1" err="1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s-ES" sz="1600" err="1">
                <a:solidFill>
                  <a:srgbClr val="000000"/>
                </a:solidFill>
                <a:latin typeface="Consolas" panose="020B0609020204030204" pitchFamily="49" charset="0"/>
              </a:rPr>
              <a:t>b</a:t>
            </a:r>
            <a:r>
              <a:rPr lang="es-ES" sz="1600" b="1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es-ES" sz="1600">
                <a:solidFill>
                  <a:srgbClr val="000000"/>
                </a:solidFill>
                <a:latin typeface="Consolas" panose="020B0609020204030204" pitchFamily="49" charset="0"/>
              </a:rPr>
              <a:t>LSFit1</a:t>
            </a:r>
            <a:r>
              <a:rPr lang="es-ES" sz="1600" b="1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s-ES" sz="1600">
                <a:solidFill>
                  <a:srgbClr val="000000"/>
                </a:solidFill>
                <a:latin typeface="Consolas" panose="020B0609020204030204" pitchFamily="49" charset="0"/>
              </a:rPr>
              <a:t>x</a:t>
            </a:r>
            <a:r>
              <a:rPr lang="es-ES" sz="1600" b="1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s-ES" sz="1600">
                <a:solidFill>
                  <a:srgbClr val="000000"/>
                </a:solidFill>
                <a:latin typeface="Consolas" panose="020B0609020204030204" pitchFamily="49" charset="0"/>
              </a:rPr>
              <a:t>y1</a:t>
            </a:r>
            <a:r>
              <a:rPr lang="es-ES" sz="1600" b="1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endParaRPr lang="es-ES" sz="16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IN" sz="1600" b="1">
                <a:solidFill>
                  <a:srgbClr val="880088"/>
                </a:solidFill>
                <a:latin typeface="Consolas" panose="020B0609020204030204" pitchFamily="49" charset="0"/>
              </a:rPr>
              <a:t>print</a:t>
            </a:r>
            <a:r>
              <a:rPr lang="en-IN" sz="1600" b="1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IN" sz="1600" err="1">
                <a:solidFill>
                  <a:srgbClr val="000000"/>
                </a:solidFill>
                <a:latin typeface="Consolas" panose="020B0609020204030204" pitchFamily="49" charset="0"/>
              </a:rPr>
              <a:t>a</a:t>
            </a:r>
            <a:r>
              <a:rPr lang="en-IN" sz="1600" b="1" err="1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IN" sz="1600" err="1">
                <a:solidFill>
                  <a:srgbClr val="000000"/>
                </a:solidFill>
                <a:latin typeface="Consolas" panose="020B0609020204030204" pitchFamily="49" charset="0"/>
              </a:rPr>
              <a:t>b</a:t>
            </a:r>
            <a:r>
              <a:rPr lang="en-IN" sz="1600" b="1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endParaRPr lang="en-IN" sz="16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IN" sz="1600">
                <a:solidFill>
                  <a:srgbClr val="000000"/>
                </a:solidFill>
                <a:latin typeface="Consolas" panose="020B0609020204030204" pitchFamily="49" charset="0"/>
              </a:rPr>
              <a:t>y2</a:t>
            </a:r>
            <a:r>
              <a:rPr lang="en-IN" sz="1600" b="1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en-IN" sz="1600">
                <a:solidFill>
                  <a:srgbClr val="000000"/>
                </a:solidFill>
                <a:latin typeface="Consolas" panose="020B0609020204030204" pitchFamily="49" charset="0"/>
              </a:rPr>
              <a:t>a</a:t>
            </a:r>
            <a:r>
              <a:rPr lang="en-IN" sz="1600" b="1">
                <a:solidFill>
                  <a:srgbClr val="000080"/>
                </a:solidFill>
                <a:latin typeface="Consolas" panose="020B0609020204030204" pitchFamily="49" charset="0"/>
              </a:rPr>
              <a:t>*</a:t>
            </a:r>
            <a:r>
              <a:rPr lang="en-IN" sz="1600" err="1">
                <a:solidFill>
                  <a:srgbClr val="000000"/>
                </a:solidFill>
                <a:latin typeface="Consolas" panose="020B0609020204030204" pitchFamily="49" charset="0"/>
              </a:rPr>
              <a:t>x</a:t>
            </a:r>
            <a:r>
              <a:rPr lang="en-IN" sz="1600" b="1" err="1">
                <a:solidFill>
                  <a:srgbClr val="000080"/>
                </a:solidFill>
                <a:latin typeface="Consolas" panose="020B0609020204030204" pitchFamily="49" charset="0"/>
              </a:rPr>
              <a:t>+</a:t>
            </a:r>
            <a:r>
              <a:rPr lang="en-IN" sz="1600" err="1">
                <a:solidFill>
                  <a:srgbClr val="000000"/>
                </a:solidFill>
                <a:latin typeface="Consolas" panose="020B0609020204030204" pitchFamily="49" charset="0"/>
              </a:rPr>
              <a:t>b</a:t>
            </a:r>
            <a:endParaRPr lang="en-IN" sz="16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s-ES" sz="1600" err="1">
                <a:solidFill>
                  <a:srgbClr val="000000"/>
                </a:solidFill>
                <a:latin typeface="Consolas" panose="020B0609020204030204" pitchFamily="49" charset="0"/>
              </a:rPr>
              <a:t>plt</a:t>
            </a:r>
            <a:r>
              <a:rPr lang="es-ES" sz="1600" b="1" err="1">
                <a:solidFill>
                  <a:srgbClr val="000080"/>
                </a:solidFill>
                <a:latin typeface="Consolas" panose="020B0609020204030204" pitchFamily="49" charset="0"/>
              </a:rPr>
              <a:t>.</a:t>
            </a:r>
            <a:r>
              <a:rPr lang="es-ES" sz="1600" err="1">
                <a:solidFill>
                  <a:srgbClr val="000000"/>
                </a:solidFill>
                <a:latin typeface="Consolas" panose="020B0609020204030204" pitchFamily="49" charset="0"/>
              </a:rPr>
              <a:t>plot</a:t>
            </a:r>
            <a:r>
              <a:rPr lang="es-ES" sz="1600" b="1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s-ES" sz="1600">
                <a:solidFill>
                  <a:srgbClr val="000000"/>
                </a:solidFill>
                <a:latin typeface="Consolas" panose="020B0609020204030204" pitchFamily="49" charset="0"/>
              </a:rPr>
              <a:t>x</a:t>
            </a:r>
            <a:r>
              <a:rPr lang="es-ES" sz="1600" b="1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s-ES" sz="1600">
                <a:solidFill>
                  <a:srgbClr val="000000"/>
                </a:solidFill>
                <a:latin typeface="Consolas" panose="020B0609020204030204" pitchFamily="49" charset="0"/>
              </a:rPr>
              <a:t>y1</a:t>
            </a:r>
            <a:r>
              <a:rPr lang="es-ES" sz="1600" b="1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s-ES" sz="1600">
                <a:solidFill>
                  <a:srgbClr val="808080"/>
                </a:solidFill>
                <a:latin typeface="Consolas" panose="020B0609020204030204" pitchFamily="49" charset="0"/>
              </a:rPr>
              <a:t>'ro'</a:t>
            </a:r>
            <a:r>
              <a:rPr lang="es-ES" sz="1600" b="1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s-ES" sz="1600">
                <a:solidFill>
                  <a:srgbClr val="000000"/>
                </a:solidFill>
                <a:latin typeface="Consolas" panose="020B0609020204030204" pitchFamily="49" charset="0"/>
              </a:rPr>
              <a:t>x</a:t>
            </a:r>
            <a:r>
              <a:rPr lang="es-ES" sz="1600" b="1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s-ES" sz="1600">
                <a:solidFill>
                  <a:srgbClr val="000000"/>
                </a:solidFill>
                <a:latin typeface="Consolas" panose="020B0609020204030204" pitchFamily="49" charset="0"/>
              </a:rPr>
              <a:t>y</a:t>
            </a:r>
            <a:r>
              <a:rPr lang="es-ES" sz="1600" b="1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s-ES" sz="1600">
                <a:solidFill>
                  <a:srgbClr val="808080"/>
                </a:solidFill>
                <a:latin typeface="Consolas" panose="020B0609020204030204" pitchFamily="49" charset="0"/>
              </a:rPr>
              <a:t>'k-'</a:t>
            </a:r>
            <a:r>
              <a:rPr lang="es-ES" sz="1600" b="1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s-ES" sz="1600">
                <a:solidFill>
                  <a:srgbClr val="000000"/>
                </a:solidFill>
                <a:latin typeface="Consolas" panose="020B0609020204030204" pitchFamily="49" charset="0"/>
              </a:rPr>
              <a:t>x</a:t>
            </a:r>
            <a:r>
              <a:rPr lang="es-ES" sz="1600" b="1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s-ES" sz="1600">
                <a:solidFill>
                  <a:srgbClr val="000000"/>
                </a:solidFill>
                <a:latin typeface="Consolas" panose="020B0609020204030204" pitchFamily="49" charset="0"/>
              </a:rPr>
              <a:t>y2</a:t>
            </a:r>
            <a:r>
              <a:rPr lang="es-ES" sz="1600" b="1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s-ES" sz="1600">
                <a:solidFill>
                  <a:srgbClr val="808080"/>
                </a:solidFill>
                <a:latin typeface="Consolas" panose="020B0609020204030204" pitchFamily="49" charset="0"/>
              </a:rPr>
              <a:t>'b-'</a:t>
            </a:r>
            <a:r>
              <a:rPr lang="es-ES" sz="1600" b="1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endParaRPr lang="es-ES" sz="16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IN" sz="1600" err="1">
                <a:solidFill>
                  <a:srgbClr val="000000"/>
                </a:solidFill>
                <a:latin typeface="Consolas" panose="020B0609020204030204" pitchFamily="49" charset="0"/>
              </a:rPr>
              <a:t>plt</a:t>
            </a:r>
            <a:r>
              <a:rPr lang="en-IN" sz="1600" b="1" err="1">
                <a:solidFill>
                  <a:srgbClr val="000080"/>
                </a:solidFill>
                <a:latin typeface="Consolas" panose="020B0609020204030204" pitchFamily="49" charset="0"/>
              </a:rPr>
              <a:t>.</a:t>
            </a:r>
            <a:r>
              <a:rPr lang="en-IN" sz="1600" err="1">
                <a:solidFill>
                  <a:srgbClr val="000000"/>
                </a:solidFill>
                <a:latin typeface="Consolas" panose="020B0609020204030204" pitchFamily="49" charset="0"/>
              </a:rPr>
              <a:t>show</a:t>
            </a:r>
            <a:endParaRPr lang="en-IN" sz="160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DB34CE2-BAC3-8E26-FB2F-12B8E2D11A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8709" y="3794243"/>
            <a:ext cx="344805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09298BC-8185-66A2-B59C-36903FEE0A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8513" y="2059992"/>
            <a:ext cx="2844946" cy="1517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360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5493" y="103357"/>
            <a:ext cx="7042080" cy="554587"/>
          </a:xfrm>
        </p:spPr>
        <p:txBody>
          <a:bodyPr/>
          <a:lstStyle/>
          <a:p>
            <a:r>
              <a:rPr lang="en-IN"/>
              <a:t>Contents of </a:t>
            </a:r>
            <a:r>
              <a:rPr lang="en-IN" err="1"/>
              <a:t>SciPy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180653" y="1068468"/>
            <a:ext cx="8768137" cy="5223272"/>
          </a:xfrm>
        </p:spPr>
        <p:txBody>
          <a:bodyPr/>
          <a:lstStyle/>
          <a:p>
            <a:r>
              <a:rPr lang="en-IN" sz="2000"/>
              <a:t>Basic functions</a:t>
            </a:r>
          </a:p>
          <a:p>
            <a:r>
              <a:rPr lang="en-IN" sz="2000"/>
              <a:t>Special functions (</a:t>
            </a:r>
            <a:r>
              <a:rPr lang="en-IN" sz="2000" err="1"/>
              <a:t>scipy.special</a:t>
            </a:r>
            <a:r>
              <a:rPr lang="en-IN" sz="2000"/>
              <a:t>)</a:t>
            </a:r>
          </a:p>
          <a:p>
            <a:r>
              <a:rPr lang="en-IN" sz="2000"/>
              <a:t>Integration (</a:t>
            </a:r>
            <a:r>
              <a:rPr lang="en-IN" sz="2000" err="1"/>
              <a:t>scipy.integrate</a:t>
            </a:r>
            <a:r>
              <a:rPr lang="en-IN" sz="2000"/>
              <a:t>)</a:t>
            </a:r>
          </a:p>
          <a:p>
            <a:r>
              <a:rPr lang="en-IN" sz="2000"/>
              <a:t>Optimization (</a:t>
            </a:r>
            <a:r>
              <a:rPr lang="en-IN" sz="2000" err="1"/>
              <a:t>scipy.optimize</a:t>
            </a:r>
            <a:r>
              <a:rPr lang="en-IN" sz="2000"/>
              <a:t>)</a:t>
            </a:r>
          </a:p>
          <a:p>
            <a:r>
              <a:rPr lang="en-IN" sz="2000"/>
              <a:t>Interpolation (</a:t>
            </a:r>
            <a:r>
              <a:rPr lang="en-IN" sz="2000" err="1"/>
              <a:t>scipy.interpolate</a:t>
            </a:r>
            <a:r>
              <a:rPr lang="en-IN" sz="2000"/>
              <a:t>)</a:t>
            </a:r>
          </a:p>
          <a:p>
            <a:r>
              <a:rPr lang="en-IN" sz="2000"/>
              <a:t>Fourier Transforms (</a:t>
            </a:r>
            <a:r>
              <a:rPr lang="en-IN" sz="2000" err="1"/>
              <a:t>scipy.fftpack</a:t>
            </a:r>
            <a:r>
              <a:rPr lang="en-IN" sz="2000"/>
              <a:t>)</a:t>
            </a:r>
          </a:p>
          <a:p>
            <a:r>
              <a:rPr lang="en-IN" sz="2000"/>
              <a:t>Signal Processing (</a:t>
            </a:r>
            <a:r>
              <a:rPr lang="en-IN" sz="2000" err="1"/>
              <a:t>scipy.signal</a:t>
            </a:r>
            <a:r>
              <a:rPr lang="en-IN" sz="2000"/>
              <a:t>)</a:t>
            </a:r>
          </a:p>
          <a:p>
            <a:r>
              <a:rPr lang="en-IN" sz="2000"/>
              <a:t>Linear Algebra (</a:t>
            </a:r>
            <a:r>
              <a:rPr lang="en-IN" sz="2000" err="1"/>
              <a:t>scipy.linalg</a:t>
            </a:r>
            <a:r>
              <a:rPr lang="en-IN" sz="2000"/>
              <a:t>)</a:t>
            </a:r>
          </a:p>
          <a:p>
            <a:r>
              <a:rPr lang="en-IN" sz="2000"/>
              <a:t>Sparse Eigenvalue Problems with ARPACK</a:t>
            </a:r>
          </a:p>
          <a:p>
            <a:r>
              <a:rPr lang="en-IN" sz="2000"/>
              <a:t>Compressed Sparse Graph Routines </a:t>
            </a:r>
            <a:r>
              <a:rPr lang="en-IN" sz="2000" err="1"/>
              <a:t>scipy.sparse.csgraph</a:t>
            </a:r>
            <a:endParaRPr lang="en-IN" sz="2000"/>
          </a:p>
          <a:p>
            <a:r>
              <a:rPr lang="en-IN" sz="2000"/>
              <a:t>Spatial data structures and algorithms (</a:t>
            </a:r>
            <a:r>
              <a:rPr lang="en-IN" sz="2000" err="1"/>
              <a:t>scipy.spatial</a:t>
            </a:r>
            <a:r>
              <a:rPr lang="en-IN" sz="2000"/>
              <a:t>)</a:t>
            </a:r>
          </a:p>
          <a:p>
            <a:r>
              <a:rPr lang="en-IN" sz="2000"/>
              <a:t>Statistics (</a:t>
            </a:r>
            <a:r>
              <a:rPr lang="en-IN" sz="2000" err="1"/>
              <a:t>scipy.stats</a:t>
            </a:r>
            <a:r>
              <a:rPr lang="en-IN" sz="2000"/>
              <a:t>)</a:t>
            </a:r>
          </a:p>
          <a:p>
            <a:r>
              <a:rPr lang="en-IN" sz="2000"/>
              <a:t>Multidimensional image processing (</a:t>
            </a:r>
            <a:r>
              <a:rPr lang="en-IN" sz="2000" err="1"/>
              <a:t>scipy.ndimage</a:t>
            </a:r>
            <a:r>
              <a:rPr lang="en-IN" sz="2000"/>
              <a:t>)</a:t>
            </a:r>
          </a:p>
          <a:p>
            <a:r>
              <a:rPr lang="en-IN" sz="2000"/>
              <a:t>File IO (scipy.io)</a:t>
            </a:r>
          </a:p>
          <a:p>
            <a:r>
              <a:rPr lang="en-IN" sz="2000"/>
              <a:t>Weave (</a:t>
            </a:r>
            <a:r>
              <a:rPr lang="en-IN" sz="2000" err="1"/>
              <a:t>scipy.weave</a:t>
            </a:r>
            <a:r>
              <a:rPr lang="en-IN" sz="2000"/>
              <a:t>)</a:t>
            </a:r>
          </a:p>
        </p:txBody>
      </p:sp>
      <p:sp>
        <p:nvSpPr>
          <p:cNvPr id="4" name="Rectangle 3"/>
          <p:cNvSpPr/>
          <p:nvPr/>
        </p:nvSpPr>
        <p:spPr>
          <a:xfrm>
            <a:off x="3264876" y="288612"/>
            <a:ext cx="2438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/>
              <a:t>(pronounced “Sigh Pie”)</a:t>
            </a:r>
          </a:p>
        </p:txBody>
      </p:sp>
      <p:sp>
        <p:nvSpPr>
          <p:cNvPr id="5" name="Rectangle 4"/>
          <p:cNvSpPr/>
          <p:nvPr/>
        </p:nvSpPr>
        <p:spPr>
          <a:xfrm>
            <a:off x="275493" y="614681"/>
            <a:ext cx="650044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/>
              <a:t>http://docs.scipy.org/doc/scipy-0.13.0/reference/index.html</a:t>
            </a:r>
          </a:p>
        </p:txBody>
      </p:sp>
    </p:spTree>
    <p:extLst>
      <p:ext uri="{BB962C8B-B14F-4D97-AF65-F5344CB8AC3E}">
        <p14:creationId xmlns:p14="http://schemas.microsoft.com/office/powerpoint/2010/main" val="209940401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0654" y="202990"/>
            <a:ext cx="7890684" cy="554587"/>
          </a:xfrm>
        </p:spPr>
        <p:txBody>
          <a:bodyPr/>
          <a:lstStyle/>
          <a:p>
            <a:r>
              <a:rPr lang="en-IN"/>
              <a:t>Integration and ODEs (</a:t>
            </a:r>
            <a:r>
              <a:rPr lang="en-IN" err="1">
                <a:latin typeface="Consolas" panose="020B0609020204030204" pitchFamily="49" charset="0"/>
              </a:rPr>
              <a:t>scipy.integrate</a:t>
            </a:r>
            <a:r>
              <a:rPr lang="en-IN"/>
              <a:t>)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64" t="28153" r="31882" b="14726"/>
          <a:stretch/>
        </p:blipFill>
        <p:spPr bwMode="auto">
          <a:xfrm>
            <a:off x="398584" y="1060937"/>
            <a:ext cx="7153835" cy="52484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0" y="6309349"/>
            <a:ext cx="74441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b="1"/>
              <a:t>http://docs.scipy.org/doc/scipy-0.13.0/reference/integrate.html</a:t>
            </a:r>
          </a:p>
        </p:txBody>
      </p:sp>
    </p:spTree>
    <p:extLst>
      <p:ext uri="{BB962C8B-B14F-4D97-AF65-F5344CB8AC3E}">
        <p14:creationId xmlns:p14="http://schemas.microsoft.com/office/powerpoint/2010/main" val="235682259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Integration through </a:t>
            </a:r>
            <a:r>
              <a:rPr lang="en-IN" err="1"/>
              <a:t>SciPy</a:t>
            </a:r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half" idx="2"/>
              </p:nvPr>
            </p:nvSpPr>
            <p:spPr>
              <a:xfrm>
                <a:off x="180653" y="1113692"/>
                <a:ext cx="8768137" cy="5283564"/>
              </a:xfrm>
            </p:spPr>
            <p:txBody>
              <a:bodyPr/>
              <a:lstStyle/>
              <a:p>
                <a:pPr lvl="0"/>
                <a:r>
                  <a:rPr lang="en-US" altLang="en-US" sz="1800">
                    <a:solidFill>
                      <a:srgbClr val="333333"/>
                    </a:solidFill>
                    <a:latin typeface="+mn-lt"/>
                  </a:rPr>
                  <a:t>Calculate  </a:t>
                </a:r>
                <a14:m>
                  <m:oMath xmlns:m="http://schemas.openxmlformats.org/officeDocument/2006/math">
                    <m:nary>
                      <m:naryPr>
                        <m:ctrlPr>
                          <a:rPr lang="en-US" altLang="en-US" sz="1800" i="1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IN" altLang="en-US" sz="1800" i="1">
                            <a:solidFill>
                              <a:srgbClr val="333333"/>
                            </a:solidFill>
                            <a:latin typeface="Cambria Math" charset="0"/>
                          </a:rPr>
                          <m:t>0</m:t>
                        </m:r>
                      </m:sub>
                      <m:sup>
                        <m:r>
                          <a:rPr lang="en-IN" altLang="en-US" sz="1800" i="1">
                            <a:solidFill>
                              <a:srgbClr val="333333"/>
                            </a:solidFill>
                            <a:latin typeface="Cambria Math" charset="0"/>
                          </a:rPr>
                          <m:t>4</m:t>
                        </m:r>
                      </m:sup>
                      <m:e>
                        <m:sSup>
                          <m:sSupPr>
                            <m:ctrlPr>
                              <a:rPr lang="en-US" altLang="en-US" sz="1800" i="1">
                                <a:solidFill>
                                  <a:srgbClr val="33333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altLang="en-US" sz="1800" i="1">
                                <a:solidFill>
                                  <a:srgbClr val="333333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IN" altLang="en-US" sz="1800" i="1">
                                <a:solidFill>
                                  <a:srgbClr val="333333"/>
                                </a:solidFill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  <m:r>
                          <a:rPr lang="en-IN" altLang="en-US" sz="1800" i="1">
                            <a:solidFill>
                              <a:srgbClr val="333333"/>
                            </a:solidFill>
                            <a:latin typeface="Cambria Math" charset="0"/>
                          </a:rPr>
                          <m:t>𝑑𝑥</m:t>
                        </m:r>
                      </m:e>
                    </m:nary>
                  </m:oMath>
                </a14:m>
                <a:r>
                  <a:rPr lang="en-US" altLang="en-US" sz="1800">
                    <a:solidFill>
                      <a:srgbClr val="333333"/>
                    </a:solidFill>
                    <a:latin typeface="+mn-lt"/>
                  </a:rPr>
                  <a:t>  and compare with an analytic result</a:t>
                </a:r>
              </a:p>
              <a:p>
                <a:pPr lvl="0"/>
                <a:endParaRPr lang="en-US" altLang="en-US" sz="1800">
                  <a:solidFill>
                    <a:srgbClr val="333333"/>
                  </a:solidFill>
                  <a:latin typeface="+mn-lt"/>
                </a:endParaRPr>
              </a:p>
              <a:p>
                <a:pPr lvl="0"/>
                <a:endParaRPr lang="en-US" altLang="en-US" sz="1800">
                  <a:solidFill>
                    <a:srgbClr val="333333"/>
                  </a:solidFill>
                  <a:latin typeface="+mn-lt"/>
                </a:endParaRPr>
              </a:p>
              <a:p>
                <a:pPr lvl="0"/>
                <a:endParaRPr lang="en-US" altLang="en-US" sz="1800">
                  <a:solidFill>
                    <a:srgbClr val="333333"/>
                  </a:solidFill>
                  <a:latin typeface="+mn-lt"/>
                </a:endParaRPr>
              </a:p>
              <a:p>
                <a:pPr lvl="0"/>
                <a:endParaRPr lang="en-US" altLang="en-US" sz="1800">
                  <a:solidFill>
                    <a:srgbClr val="333333"/>
                  </a:solidFill>
                  <a:latin typeface="+mn-lt"/>
                </a:endParaRPr>
              </a:p>
              <a:p>
                <a:pPr lvl="0"/>
                <a:endParaRPr lang="en-US" altLang="en-US" sz="1800">
                  <a:solidFill>
                    <a:srgbClr val="333333"/>
                  </a:solidFill>
                  <a:latin typeface="+mn-lt"/>
                </a:endParaRPr>
              </a:p>
              <a:p>
                <a:pPr lvl="0"/>
                <a:r>
                  <a:rPr lang="en-US" altLang="en-US" sz="1800">
                    <a:solidFill>
                      <a:srgbClr val="333333"/>
                    </a:solidFill>
                  </a:rPr>
                  <a:t>Calculate  </a:t>
                </a:r>
                <a14:m>
                  <m:oMath xmlns:m="http://schemas.openxmlformats.org/officeDocument/2006/math">
                    <m:nary>
                      <m:naryPr>
                        <m:ctrlPr>
                          <a:rPr lang="en-US" altLang="en-US" sz="1800" i="1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IN" altLang="en-US" sz="1800" i="1">
                            <a:solidFill>
                              <a:srgbClr val="333333"/>
                            </a:solidFill>
                            <a:latin typeface="Cambria Math"/>
                          </a:rPr>
                          <m:t>0</m:t>
                        </m:r>
                      </m:sub>
                      <m:sup>
                        <m:r>
                          <a:rPr lang="en-IN" altLang="en-US" sz="1800" i="1" smtClean="0">
                            <a:solidFill>
                              <a:srgbClr val="333333"/>
                            </a:solidFill>
                            <a:latin typeface="Cambria Math"/>
                            <a:ea typeface="Cambria Math"/>
                          </a:rPr>
                          <m:t>∞</m:t>
                        </m:r>
                      </m:sup>
                      <m:e>
                        <m:sSup>
                          <m:sSupPr>
                            <m:ctrlPr>
                              <a:rPr lang="en-US" altLang="en-US" sz="1800" i="1">
                                <a:solidFill>
                                  <a:srgbClr val="33333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altLang="en-US" sz="1800" b="0" i="1" smtClean="0">
                                <a:solidFill>
                                  <a:srgbClr val="333333"/>
                                </a:solidFill>
                                <a:latin typeface="Cambria Math"/>
                              </a:rPr>
                              <m:t>𝑒</m:t>
                            </m:r>
                          </m:e>
                          <m:sup>
                            <m:r>
                              <a:rPr lang="en-IN" altLang="en-US" sz="1800" b="0" i="1" smtClean="0">
                                <a:solidFill>
                                  <a:srgbClr val="333333"/>
                                </a:solidFill>
                                <a:latin typeface="Cambria Math"/>
                              </a:rPr>
                              <m:t>−</m:t>
                            </m:r>
                            <m:r>
                              <a:rPr lang="en-IN" altLang="en-US" sz="1800" b="0" i="1" smtClean="0">
                                <a:solidFill>
                                  <a:srgbClr val="333333"/>
                                </a:solidFill>
                                <a:latin typeface="Cambria Math"/>
                              </a:rPr>
                              <m:t>𝑥</m:t>
                            </m:r>
                          </m:sup>
                        </m:sSup>
                        <m:r>
                          <a:rPr lang="en-IN" altLang="en-US" sz="1800" i="1">
                            <a:solidFill>
                              <a:srgbClr val="333333"/>
                            </a:solidFill>
                            <a:latin typeface="Cambria Math"/>
                          </a:rPr>
                          <m:t>𝑑𝑥</m:t>
                        </m:r>
                      </m:e>
                    </m:nary>
                  </m:oMath>
                </a14:m>
                <a:endParaRPr lang="en-US" altLang="en-US" sz="1800">
                  <a:latin typeface="+mn-lt"/>
                </a:endParaRPr>
              </a:p>
              <a:p>
                <a:pPr lvl="0"/>
                <a:endParaRPr lang="en-US" altLang="en-US" sz="1800">
                  <a:latin typeface="+mn-lt"/>
                </a:endParaRPr>
              </a:p>
              <a:p>
                <a:pPr lvl="0"/>
                <a:endParaRPr lang="en-US" altLang="en-US">
                  <a:latin typeface="+mn-lt"/>
                </a:endParaRPr>
              </a:p>
              <a:p>
                <a:pPr lvl="0"/>
                <a:r>
                  <a:rPr lang="en-US" altLang="en-US" sz="1800">
                    <a:latin typeface="+mn-lt"/>
                  </a:rPr>
                  <a:t>Another example with arguments</a:t>
                </a:r>
              </a:p>
              <a:p>
                <a:endParaRPr lang="en-IN" sz="180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180653" y="1113692"/>
                <a:ext cx="8768137" cy="5283564"/>
              </a:xfrm>
              <a:blipFill>
                <a:blip r:embed="rId2"/>
                <a:stretch>
                  <a:fillRect l="-487" t="-935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1957755" y="1493797"/>
            <a:ext cx="5668108" cy="1661993"/>
          </a:xfrm>
          <a:prstGeom prst="rect">
            <a:avLst/>
          </a:prstGeom>
          <a:solidFill>
            <a:srgbClr val="F5F5F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>
                <a:ln>
                  <a:noFill/>
                </a:ln>
                <a:solidFill>
                  <a:srgbClr val="C65D09"/>
                </a:solidFill>
                <a:effectLst/>
                <a:latin typeface="Consolas" panose="020B0609020204030204" pitchFamily="49" charset="0"/>
                <a:cs typeface="Courier New" pitchFamily="49" charset="0"/>
              </a:rPr>
              <a:t>&gt;&gt;&gt; </a:t>
            </a:r>
            <a:r>
              <a:rPr kumimoji="0" lang="en-US" altLang="en-US" b="1" i="0" u="none" strike="noStrike" cap="none" normalizeH="0" baseline="0">
                <a:ln>
                  <a:noFill/>
                </a:ln>
                <a:solidFill>
                  <a:srgbClr val="007020"/>
                </a:solidFill>
                <a:effectLst/>
                <a:latin typeface="Consolas" panose="020B0609020204030204" pitchFamily="49" charset="0"/>
                <a:cs typeface="Courier New" pitchFamily="49" charset="0"/>
              </a:rPr>
              <a:t>from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urier New" pitchFamily="49" charset="0"/>
              </a:rPr>
              <a:t> </a:t>
            </a:r>
            <a:r>
              <a:rPr kumimoji="0" lang="en-US" altLang="en-US" b="1" i="0" u="none" strike="noStrike" cap="none" normalizeH="0" baseline="0" err="1">
                <a:ln>
                  <a:noFill/>
                </a:ln>
                <a:solidFill>
                  <a:srgbClr val="0E84B5"/>
                </a:solidFill>
                <a:effectLst/>
                <a:latin typeface="Consolas" panose="020B0609020204030204" pitchFamily="49" charset="0"/>
                <a:cs typeface="Courier New" pitchFamily="49" charset="0"/>
              </a:rPr>
              <a:t>scipy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urier New" pitchFamily="49" charset="0"/>
              </a:rPr>
              <a:t> </a:t>
            </a:r>
            <a:r>
              <a:rPr kumimoji="0" lang="en-US" altLang="en-US" b="1" i="0" u="none" strike="noStrike" cap="none" normalizeH="0" baseline="0">
                <a:ln>
                  <a:noFill/>
                </a:ln>
                <a:solidFill>
                  <a:srgbClr val="007020"/>
                </a:solidFill>
                <a:effectLst/>
                <a:latin typeface="Consolas" panose="020B0609020204030204" pitchFamily="49" charset="0"/>
                <a:cs typeface="Courier New" pitchFamily="49" charset="0"/>
              </a:rPr>
              <a:t>import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urier New" pitchFamily="49" charset="0"/>
              </a:rPr>
              <a:t>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integrate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urier New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>
                <a:ln>
                  <a:noFill/>
                </a:ln>
                <a:solidFill>
                  <a:srgbClr val="C65D09"/>
                </a:solidFill>
                <a:effectLst/>
                <a:latin typeface="Consolas" panose="020B0609020204030204" pitchFamily="49" charset="0"/>
                <a:cs typeface="Courier New" pitchFamily="49" charset="0"/>
              </a:rPr>
              <a:t>&gt;&gt;&gt;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x2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urier New" pitchFamily="49" charset="0"/>
              </a:rPr>
              <a:t>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urier New" pitchFamily="49" charset="0"/>
              </a:rPr>
              <a:t> </a:t>
            </a:r>
            <a:r>
              <a:rPr kumimoji="0" lang="en-US" altLang="en-US" b="1" i="0" u="none" strike="noStrike" cap="none" normalizeH="0" baseline="0">
                <a:ln>
                  <a:noFill/>
                </a:ln>
                <a:solidFill>
                  <a:srgbClr val="007020"/>
                </a:solidFill>
                <a:effectLst/>
                <a:latin typeface="Consolas" panose="020B0609020204030204" pitchFamily="49" charset="0"/>
                <a:cs typeface="Courier New" pitchFamily="49" charset="0"/>
              </a:rPr>
              <a:t>lambda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urier New" pitchFamily="49" charset="0"/>
              </a:rPr>
              <a:t>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urier New" pitchFamily="49" charset="0"/>
              </a:rPr>
              <a:t>: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**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208050"/>
                </a:solidFill>
                <a:effectLst/>
                <a:latin typeface="Consolas" panose="020B0609020204030204" pitchFamily="49" charset="0"/>
                <a:cs typeface="Courier New" pitchFamily="49" charset="0"/>
              </a:rPr>
              <a:t>2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urier New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>
                <a:ln>
                  <a:noFill/>
                </a:ln>
                <a:solidFill>
                  <a:srgbClr val="C65D09"/>
                </a:solidFill>
                <a:effectLst/>
                <a:latin typeface="Consolas" panose="020B0609020204030204" pitchFamily="49" charset="0"/>
                <a:cs typeface="Courier New" pitchFamily="49" charset="0"/>
              </a:rPr>
              <a:t>&gt;&gt;&gt; </a:t>
            </a:r>
            <a:r>
              <a:rPr kumimoji="0" lang="en-US" altLang="en-US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integrate</a:t>
            </a:r>
            <a:r>
              <a:rPr kumimoji="0" lang="en-US" altLang="en-US" b="0" i="0" u="none" strike="noStrike" cap="none" normalizeH="0" baseline="0" err="1">
                <a:ln>
                  <a:noFill/>
                </a:ln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quad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urier New" pitchFamily="49" charset="0"/>
              </a:rPr>
              <a:t>(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x2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urier New" pitchFamily="49" charset="0"/>
              </a:rPr>
              <a:t>,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208050"/>
                </a:solidFill>
                <a:effectLst/>
                <a:latin typeface="Consolas" panose="020B0609020204030204" pitchFamily="49" charset="0"/>
                <a:cs typeface="Courier New" pitchFamily="49" charset="0"/>
              </a:rPr>
              <a:t>0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urier New" pitchFamily="49" charset="0"/>
              </a:rPr>
              <a:t>,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208050"/>
                </a:solidFill>
                <a:effectLst/>
                <a:latin typeface="Consolas" panose="020B0609020204030204" pitchFamily="49" charset="0"/>
                <a:cs typeface="Courier New" pitchFamily="49" charset="0"/>
              </a:rPr>
              <a:t>4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urier New" pitchFamily="49" charset="0"/>
              </a:rPr>
              <a:t>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urier New" pitchFamily="49" charset="0"/>
              </a:rPr>
              <a:t>(21.333333333333332, 2.3684757858670003e-13)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>
                <a:ln>
                  <a:noFill/>
                </a:ln>
                <a:solidFill>
                  <a:srgbClr val="C65D09"/>
                </a:solidFill>
                <a:effectLst/>
                <a:latin typeface="Consolas" panose="020B0609020204030204" pitchFamily="49" charset="0"/>
                <a:cs typeface="Courier New" pitchFamily="49" charset="0"/>
              </a:rPr>
              <a:t>&gt;&gt;&gt; </a:t>
            </a:r>
            <a:r>
              <a:rPr kumimoji="0" lang="en-US" altLang="en-US" b="1" i="0" u="none" strike="noStrike" cap="none" normalizeH="0" baseline="0">
                <a:ln>
                  <a:noFill/>
                </a:ln>
                <a:solidFill>
                  <a:srgbClr val="007020"/>
                </a:solidFill>
                <a:effectLst/>
                <a:latin typeface="Consolas" panose="020B0609020204030204" pitchFamily="49" charset="0"/>
                <a:cs typeface="Courier New" pitchFamily="49" charset="0"/>
              </a:rPr>
              <a:t>print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urier New" pitchFamily="49" charset="0"/>
              </a:rPr>
              <a:t>(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208050"/>
                </a:solidFill>
                <a:effectLst/>
                <a:latin typeface="Consolas" panose="020B0609020204030204" pitchFamily="49" charset="0"/>
                <a:cs typeface="Courier New" pitchFamily="49" charset="0"/>
              </a:rPr>
              <a:t>4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**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208050"/>
                </a:solidFill>
                <a:effectLst/>
                <a:latin typeface="Consolas" panose="020B0609020204030204" pitchFamily="49" charset="0"/>
                <a:cs typeface="Courier New" pitchFamily="49" charset="0"/>
              </a:rPr>
              <a:t>3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urier New" pitchFamily="49" charset="0"/>
              </a:rPr>
              <a:t>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urier New" pitchFamily="49" charset="0"/>
              </a:rPr>
              <a:t>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208050"/>
                </a:solidFill>
                <a:effectLst/>
                <a:latin typeface="Consolas" panose="020B0609020204030204" pitchFamily="49" charset="0"/>
                <a:cs typeface="Courier New" pitchFamily="49" charset="0"/>
              </a:rPr>
              <a:t>3.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urier New" pitchFamily="49" charset="0"/>
              </a:rPr>
              <a:t>) </a:t>
            </a:r>
            <a:r>
              <a:rPr kumimoji="0" lang="en-US" altLang="en-US" b="0" i="1" u="none" strike="noStrike" cap="none" normalizeH="0" baseline="0">
                <a:ln>
                  <a:noFill/>
                </a:ln>
                <a:solidFill>
                  <a:srgbClr val="408090"/>
                </a:solidFill>
                <a:effectLst/>
                <a:latin typeface="Consolas" panose="020B0609020204030204" pitchFamily="49" charset="0"/>
                <a:cs typeface="Courier New" pitchFamily="49" charset="0"/>
              </a:rPr>
              <a:t># analytical result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urier New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urier New" pitchFamily="49" charset="0"/>
              </a:rPr>
              <a:t>21.3333333333</a:t>
            </a:r>
            <a:endParaRPr kumimoji="0" lang="en-US" altLang="en-US" b="0" i="0" u="none" strike="noStrike" cap="none" normalizeH="0" baseline="0">
              <a:ln>
                <a:noFill/>
              </a:ln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2813648" y="3341749"/>
            <a:ext cx="4812215" cy="830997"/>
          </a:xfrm>
          <a:prstGeom prst="rect">
            <a:avLst/>
          </a:prstGeom>
          <a:solidFill>
            <a:srgbClr val="F5F5F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>
                <a:ln>
                  <a:noFill/>
                </a:ln>
                <a:solidFill>
                  <a:srgbClr val="C65D09"/>
                </a:solidFill>
                <a:effectLst/>
                <a:latin typeface="Consolas" panose="020B0609020204030204" pitchFamily="49" charset="0"/>
                <a:cs typeface="Courier New" pitchFamily="49" charset="0"/>
              </a:rPr>
              <a:t>&gt;&gt;&gt; </a:t>
            </a:r>
            <a:r>
              <a:rPr kumimoji="0" lang="en-US" altLang="en-US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invexp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urier New" pitchFamily="49" charset="0"/>
              </a:rPr>
              <a:t>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urier New" pitchFamily="49" charset="0"/>
              </a:rPr>
              <a:t> </a:t>
            </a:r>
            <a:r>
              <a:rPr kumimoji="0" lang="en-US" altLang="en-US" b="1" i="0" u="none" strike="noStrike" cap="none" normalizeH="0" baseline="0">
                <a:ln>
                  <a:noFill/>
                </a:ln>
                <a:solidFill>
                  <a:srgbClr val="007020"/>
                </a:solidFill>
                <a:effectLst/>
                <a:latin typeface="Consolas" panose="020B0609020204030204" pitchFamily="49" charset="0"/>
                <a:cs typeface="Courier New" pitchFamily="49" charset="0"/>
              </a:rPr>
              <a:t>lambda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urier New" pitchFamily="49" charset="0"/>
              </a:rPr>
              <a:t>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urier New" pitchFamily="49" charset="0"/>
              </a:rPr>
              <a:t>: </a:t>
            </a:r>
            <a:r>
              <a:rPr kumimoji="0" lang="en-US" altLang="en-US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np</a:t>
            </a:r>
            <a:r>
              <a:rPr kumimoji="0" lang="en-US" altLang="en-US" b="0" i="0" u="none" strike="noStrike" cap="none" normalizeH="0" baseline="0" err="1">
                <a:ln>
                  <a:noFill/>
                </a:ln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exp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urier New" pitchFamily="49" charset="0"/>
              </a:rPr>
              <a:t>(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urier New" pitchFamily="49" charset="0"/>
              </a:rPr>
              <a:t>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>
                <a:ln>
                  <a:noFill/>
                </a:ln>
                <a:solidFill>
                  <a:srgbClr val="C65D09"/>
                </a:solidFill>
                <a:effectLst/>
                <a:latin typeface="Consolas" panose="020B0609020204030204" pitchFamily="49" charset="0"/>
                <a:cs typeface="Courier New" pitchFamily="49" charset="0"/>
              </a:rPr>
              <a:t>&gt;&gt;&gt; </a:t>
            </a:r>
            <a:r>
              <a:rPr kumimoji="0" lang="en-US" altLang="en-US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integrate</a:t>
            </a:r>
            <a:r>
              <a:rPr kumimoji="0" lang="en-US" altLang="en-US" b="0" i="0" u="none" strike="noStrike" cap="none" normalizeH="0" baseline="0" err="1">
                <a:ln>
                  <a:noFill/>
                </a:ln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quad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urier New" pitchFamily="49" charset="0"/>
              </a:rPr>
              <a:t>(</a:t>
            </a:r>
            <a:r>
              <a:rPr kumimoji="0" lang="en-US" altLang="en-US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invexp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urier New" pitchFamily="49" charset="0"/>
              </a:rPr>
              <a:t>,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208050"/>
                </a:solidFill>
                <a:effectLst/>
                <a:latin typeface="Consolas" panose="020B0609020204030204" pitchFamily="49" charset="0"/>
                <a:cs typeface="Courier New" pitchFamily="49" charset="0"/>
              </a:rPr>
              <a:t>0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urier New" pitchFamily="49" charset="0"/>
              </a:rPr>
              <a:t>,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np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inf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urier New" pitchFamily="49" charset="0"/>
              </a:rPr>
              <a:t>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urier New" pitchFamily="49" charset="0"/>
              </a:rPr>
              <a:t>(1.0, 5.842605999138044e-11)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cs typeface="Arial" pitchFamily="34" charset="0"/>
              </a:rPr>
              <a:t> </a:t>
            </a: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1154638" y="4737306"/>
            <a:ext cx="6078587" cy="1938992"/>
          </a:xfrm>
          <a:prstGeom prst="rect">
            <a:avLst/>
          </a:prstGeom>
          <a:solidFill>
            <a:srgbClr val="F5F5F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>
                <a:ln>
                  <a:noFill/>
                </a:ln>
                <a:solidFill>
                  <a:srgbClr val="C65D09"/>
                </a:solidFill>
                <a:effectLst/>
                <a:latin typeface="Consolas" panose="020B0609020204030204" pitchFamily="49" charset="0"/>
                <a:cs typeface="Courier New" pitchFamily="49" charset="0"/>
              </a:rPr>
              <a:t>&gt;&gt;&gt;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urier New" pitchFamily="49" charset="0"/>
              </a:rPr>
              <a:t>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urier New" pitchFamily="49" charset="0"/>
              </a:rPr>
              <a:t> </a:t>
            </a:r>
            <a:r>
              <a:rPr kumimoji="0" lang="en-US" altLang="en-US" b="1" i="0" u="none" strike="noStrike" cap="none" normalizeH="0" baseline="0">
                <a:ln>
                  <a:noFill/>
                </a:ln>
                <a:solidFill>
                  <a:srgbClr val="007020"/>
                </a:solidFill>
                <a:effectLst/>
                <a:latin typeface="Consolas" panose="020B0609020204030204" pitchFamily="49" charset="0"/>
                <a:cs typeface="Courier New" pitchFamily="49" charset="0"/>
              </a:rPr>
              <a:t>lambda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urier New" pitchFamily="49" charset="0"/>
              </a:rPr>
              <a:t> </a:t>
            </a:r>
            <a:r>
              <a:rPr kumimoji="0" lang="en-US" altLang="en-US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kumimoji="0" lang="en-US" altLang="en-US" b="0" i="0" u="none" strike="noStrike" cap="none" normalizeH="0" baseline="0" err="1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urier New" pitchFamily="49" charset="0"/>
              </a:rPr>
              <a:t>,</a:t>
            </a:r>
            <a:r>
              <a:rPr kumimoji="0" lang="en-US" altLang="en-US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urier New" pitchFamily="49" charset="0"/>
              </a:rPr>
              <a:t> :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urier New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>
                <a:ln>
                  <a:noFill/>
                </a:ln>
                <a:solidFill>
                  <a:srgbClr val="C65D09"/>
                </a:solidFill>
                <a:effectLst/>
                <a:latin typeface="Consolas" panose="020B0609020204030204" pitchFamily="49" charset="0"/>
                <a:cs typeface="Courier New" pitchFamily="49" charset="0"/>
              </a:rPr>
              <a:t>&gt;&gt;&gt;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urier New" pitchFamily="49" charset="0"/>
              </a:rPr>
              <a:t>,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urier New" pitchFamily="49" charset="0"/>
              </a:rPr>
              <a:t>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urier New" pitchFamily="49" charset="0"/>
              </a:rPr>
              <a:t> </a:t>
            </a:r>
            <a:r>
              <a:rPr kumimoji="0" lang="en-US" altLang="en-US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integrate</a:t>
            </a:r>
            <a:r>
              <a:rPr kumimoji="0" lang="en-US" altLang="en-US" b="0" i="0" u="none" strike="noStrike" cap="none" normalizeH="0" baseline="0" err="1">
                <a:ln>
                  <a:noFill/>
                </a:ln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quad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urier New" pitchFamily="49" charset="0"/>
              </a:rPr>
              <a:t>(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urier New" pitchFamily="49" charset="0"/>
              </a:rPr>
              <a:t>,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208050"/>
                </a:solidFill>
                <a:effectLst/>
                <a:latin typeface="Consolas" panose="020B0609020204030204" pitchFamily="49" charset="0"/>
                <a:cs typeface="Courier New" pitchFamily="49" charset="0"/>
              </a:rPr>
              <a:t>0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urier New" pitchFamily="49" charset="0"/>
              </a:rPr>
              <a:t>,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208050"/>
                </a:solidFill>
                <a:effectLst/>
                <a:latin typeface="Consolas" panose="020B0609020204030204" pitchFamily="49" charset="0"/>
                <a:cs typeface="Courier New" pitchFamily="49" charset="0"/>
              </a:rPr>
              <a:t>1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urier New" pitchFamily="49" charset="0"/>
              </a:rPr>
              <a:t>, </a:t>
            </a:r>
            <a:r>
              <a:rPr kumimoji="0" lang="en-US" altLang="en-US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urier New" pitchFamily="49" charset="0"/>
              </a:rPr>
              <a:t>(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208050"/>
                </a:solidFill>
                <a:effectLst/>
                <a:latin typeface="Consolas" panose="020B0609020204030204" pitchFamily="49" charset="0"/>
                <a:cs typeface="Courier New" pitchFamily="49" charset="0"/>
              </a:rPr>
              <a:t>1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urier New" pitchFamily="49" charset="0"/>
              </a:rPr>
              <a:t>,))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>
                <a:ln>
                  <a:noFill/>
                </a:ln>
                <a:solidFill>
                  <a:srgbClr val="C65D09"/>
                </a:solidFill>
                <a:effectLst/>
                <a:latin typeface="Consolas" panose="020B0609020204030204" pitchFamily="49" charset="0"/>
                <a:cs typeface="Courier New" pitchFamily="49" charset="0"/>
              </a:rPr>
              <a:t>&gt;&gt;&gt;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urier New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urier New" pitchFamily="49" charset="0"/>
              </a:rPr>
              <a:t>0.5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>
                <a:ln>
                  <a:noFill/>
                </a:ln>
                <a:solidFill>
                  <a:srgbClr val="C65D09"/>
                </a:solidFill>
                <a:effectLst/>
                <a:latin typeface="Consolas" panose="020B0609020204030204" pitchFamily="49" charset="0"/>
                <a:cs typeface="Courier New" pitchFamily="49" charset="0"/>
              </a:rPr>
              <a:t>&gt;&gt;&gt;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urier New" pitchFamily="49" charset="0"/>
              </a:rPr>
              <a:t>,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urier New" pitchFamily="49" charset="0"/>
              </a:rPr>
              <a:t>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urier New" pitchFamily="49" charset="0"/>
              </a:rPr>
              <a:t> </a:t>
            </a:r>
            <a:r>
              <a:rPr kumimoji="0" lang="en-US" altLang="en-US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integrate</a:t>
            </a:r>
            <a:r>
              <a:rPr kumimoji="0" lang="en-US" altLang="en-US" b="0" i="0" u="none" strike="noStrike" cap="none" normalizeH="0" baseline="0" err="1">
                <a:ln>
                  <a:noFill/>
                </a:ln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quad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urier New" pitchFamily="49" charset="0"/>
              </a:rPr>
              <a:t>(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urier New" pitchFamily="49" charset="0"/>
              </a:rPr>
              <a:t>,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208050"/>
                </a:solidFill>
                <a:effectLst/>
                <a:latin typeface="Consolas" panose="020B0609020204030204" pitchFamily="49" charset="0"/>
                <a:cs typeface="Courier New" pitchFamily="49" charset="0"/>
              </a:rPr>
              <a:t>0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urier New" pitchFamily="49" charset="0"/>
              </a:rPr>
              <a:t>,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208050"/>
                </a:solidFill>
                <a:effectLst/>
                <a:latin typeface="Consolas" panose="020B0609020204030204" pitchFamily="49" charset="0"/>
                <a:cs typeface="Courier New" pitchFamily="49" charset="0"/>
              </a:rPr>
              <a:t>1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urier New" pitchFamily="49" charset="0"/>
              </a:rPr>
              <a:t>, </a:t>
            </a:r>
            <a:r>
              <a:rPr kumimoji="0" lang="en-US" altLang="en-US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urier New" pitchFamily="49" charset="0"/>
              </a:rPr>
              <a:t>(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208050"/>
                </a:solidFill>
                <a:effectLst/>
                <a:latin typeface="Consolas" panose="020B0609020204030204" pitchFamily="49" charset="0"/>
                <a:cs typeface="Courier New" pitchFamily="49" charset="0"/>
              </a:rPr>
              <a:t>3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urier New" pitchFamily="49" charset="0"/>
              </a:rPr>
              <a:t>,))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>
                <a:ln>
                  <a:noFill/>
                </a:ln>
                <a:solidFill>
                  <a:srgbClr val="C65D09"/>
                </a:solidFill>
                <a:effectLst/>
                <a:latin typeface="Consolas" panose="020B0609020204030204" pitchFamily="49" charset="0"/>
                <a:cs typeface="Courier New" pitchFamily="49" charset="0"/>
              </a:rPr>
              <a:t>&gt;&gt;&gt;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urier New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urier New" pitchFamily="49" charset="0"/>
              </a:rPr>
              <a:t>1.5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181137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0"/>
              <a:t>Simpson’s Rule</a:t>
            </a:r>
            <a:endParaRPr lang="en-IN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32" y="999124"/>
            <a:ext cx="4759077" cy="34439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2830" y="1151525"/>
            <a:ext cx="2524125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4063" y="1761125"/>
            <a:ext cx="2524125" cy="781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4063" y="2512867"/>
            <a:ext cx="1457325" cy="55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4063" y="3023089"/>
            <a:ext cx="1590675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0" name="Picture 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80" y="4744496"/>
            <a:ext cx="1847850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1" name="Picture 9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143" y="5104981"/>
            <a:ext cx="733425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2" name="Picture 10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530" y="5357027"/>
            <a:ext cx="1752600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3" name="Picture 11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266" y="5920899"/>
            <a:ext cx="161925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4" name="Picture 12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2793" y="5862284"/>
            <a:ext cx="1428750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5" name="Picture 13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3185" y="5833709"/>
            <a:ext cx="514350" cy="35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6" name="Picture 14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7535" y="5833709"/>
            <a:ext cx="1619250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7" name="Picture 15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7708" y="6205185"/>
            <a:ext cx="1209675" cy="29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8" name="Picture 16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397" y="3606678"/>
            <a:ext cx="1914525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4562056"/>
            <a:ext cx="4286250" cy="6572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9351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8099" y="1492682"/>
            <a:ext cx="8119918" cy="3825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0"/>
              <a:t>Simpson’s Rule – composite form</a:t>
            </a:r>
            <a:endParaRPr lang="en-IN"/>
          </a:p>
        </p:txBody>
      </p:sp>
      <p:pic>
        <p:nvPicPr>
          <p:cNvPr id="3089" name="Picture 1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502" y="5189294"/>
            <a:ext cx="8601075" cy="847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90" name="Picture 1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721" y="5816810"/>
            <a:ext cx="6581775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293" y="1063128"/>
            <a:ext cx="1123950" cy="70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7393" y="1156995"/>
            <a:ext cx="1011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/>
              <a:t>Consider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818" y="1678419"/>
            <a:ext cx="1390650" cy="56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6203" y="1066738"/>
            <a:ext cx="66960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0775" y="1492682"/>
            <a:ext cx="5895975" cy="371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55729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Wikipedia code (older version)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sz="1800" b="1">
                <a:solidFill>
                  <a:srgbClr val="0000FF"/>
                </a:solidFill>
              </a:rPr>
              <a:t>def</a:t>
            </a:r>
            <a:r>
              <a:rPr lang="pt-BR" sz="1800" b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sz="1800" b="0">
                <a:solidFill>
                  <a:srgbClr val="FF00FF"/>
                </a:solidFill>
                <a:latin typeface="Consolas" panose="020B0609020204030204" pitchFamily="49" charset="0"/>
              </a:rPr>
              <a:t>simpson</a:t>
            </a:r>
            <a:r>
              <a:rPr lang="pt-BR" sz="1800" b="1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pt-BR" sz="1800" b="0">
                <a:solidFill>
                  <a:srgbClr val="000000"/>
                </a:solidFill>
                <a:latin typeface="Consolas" panose="020B0609020204030204" pitchFamily="49" charset="0"/>
              </a:rPr>
              <a:t>f</a:t>
            </a:r>
            <a:r>
              <a:rPr lang="pt-BR" sz="1800" b="1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pt-BR" sz="1800" b="0">
                <a:solidFill>
                  <a:srgbClr val="000000"/>
                </a:solidFill>
                <a:latin typeface="Consolas" panose="020B0609020204030204" pitchFamily="49" charset="0"/>
              </a:rPr>
              <a:t> a</a:t>
            </a:r>
            <a:r>
              <a:rPr lang="pt-BR" sz="1800" b="1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pt-BR" sz="1800" b="0">
                <a:solidFill>
                  <a:srgbClr val="000000"/>
                </a:solidFill>
                <a:latin typeface="Consolas" panose="020B0609020204030204" pitchFamily="49" charset="0"/>
              </a:rPr>
              <a:t> b</a:t>
            </a:r>
            <a:r>
              <a:rPr lang="pt-BR" sz="1800" b="1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pt-BR" sz="1800" b="0">
                <a:solidFill>
                  <a:srgbClr val="000000"/>
                </a:solidFill>
                <a:latin typeface="Consolas" panose="020B0609020204030204" pitchFamily="49" charset="0"/>
              </a:rPr>
              <a:t> n</a:t>
            </a:r>
            <a:r>
              <a:rPr lang="pt-BR" sz="1800" b="1">
                <a:solidFill>
                  <a:srgbClr val="000080"/>
                </a:solidFill>
                <a:latin typeface="Consolas" panose="020B0609020204030204" pitchFamily="49" charset="0"/>
              </a:rPr>
              <a:t>):</a:t>
            </a:r>
            <a:endParaRPr lang="pt-BR" sz="1800" b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IN" sz="1800" b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IN" sz="1800" b="1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IN" sz="1800" b="0">
                <a:solidFill>
                  <a:srgbClr val="000000"/>
                </a:solidFill>
                <a:latin typeface="Consolas" panose="020B0609020204030204" pitchFamily="49" charset="0"/>
              </a:rPr>
              <a:t> n </a:t>
            </a:r>
            <a:r>
              <a:rPr lang="en-IN" sz="1800" b="1">
                <a:solidFill>
                  <a:srgbClr val="000080"/>
                </a:solidFill>
                <a:latin typeface="Consolas" panose="020B0609020204030204" pitchFamily="49" charset="0"/>
              </a:rPr>
              <a:t>%</a:t>
            </a:r>
            <a:r>
              <a:rPr lang="en-IN" sz="1800" b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IN" sz="1800" b="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IN" sz="1800" b="1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endParaRPr lang="en-IN" sz="1800" b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b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800" b="1">
                <a:solidFill>
                  <a:srgbClr val="0000FF"/>
                </a:solidFill>
                <a:latin typeface="Consolas" panose="020B0609020204030204" pitchFamily="49" charset="0"/>
              </a:rPr>
              <a:t>raise</a:t>
            </a:r>
            <a:r>
              <a:rPr lang="en-US" sz="1800" b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b="1" err="1">
                <a:solidFill>
                  <a:srgbClr val="880088"/>
                </a:solidFill>
                <a:latin typeface="Consolas" panose="020B0609020204030204" pitchFamily="49" charset="0"/>
              </a:rPr>
              <a:t>ValueError</a:t>
            </a:r>
            <a:r>
              <a:rPr lang="en-US" sz="1800" b="1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US" sz="1800" b="0">
                <a:solidFill>
                  <a:srgbClr val="808080"/>
                </a:solidFill>
                <a:latin typeface="Consolas" panose="020B0609020204030204" pitchFamily="49" charset="0"/>
              </a:rPr>
              <a:t>"n must be even (received n=%d)"</a:t>
            </a:r>
            <a:r>
              <a:rPr lang="en-US" sz="1800" b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b="1">
                <a:solidFill>
                  <a:srgbClr val="000080"/>
                </a:solidFill>
                <a:latin typeface="Consolas" panose="020B0609020204030204" pitchFamily="49" charset="0"/>
              </a:rPr>
              <a:t>%</a:t>
            </a:r>
            <a:r>
              <a:rPr lang="en-US" sz="1800" b="0">
                <a:solidFill>
                  <a:srgbClr val="000000"/>
                </a:solidFill>
                <a:latin typeface="Consolas" panose="020B0609020204030204" pitchFamily="49" charset="0"/>
              </a:rPr>
              <a:t> n</a:t>
            </a:r>
            <a:r>
              <a:rPr lang="en-US" sz="1800" b="1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endParaRPr lang="en-US" sz="1800" b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IN" sz="1800" b="0">
                <a:solidFill>
                  <a:srgbClr val="000000"/>
                </a:solidFill>
                <a:latin typeface="Consolas" panose="020B0609020204030204" pitchFamily="49" charset="0"/>
              </a:rPr>
              <a:t>    h </a:t>
            </a:r>
            <a:r>
              <a:rPr lang="en-IN" sz="1800" b="1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en-IN" sz="1800" b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IN" sz="1800" b="1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IN" sz="1800" b="0">
                <a:solidFill>
                  <a:srgbClr val="000000"/>
                </a:solidFill>
                <a:latin typeface="Consolas" panose="020B0609020204030204" pitchFamily="49" charset="0"/>
              </a:rPr>
              <a:t>b </a:t>
            </a:r>
            <a:r>
              <a:rPr lang="en-IN" sz="1800" b="1">
                <a:solidFill>
                  <a:srgbClr val="000080"/>
                </a:solidFill>
                <a:latin typeface="Consolas" panose="020B0609020204030204" pitchFamily="49" charset="0"/>
              </a:rPr>
              <a:t>-</a:t>
            </a:r>
            <a:r>
              <a:rPr lang="en-IN" sz="1800" b="0">
                <a:solidFill>
                  <a:srgbClr val="000000"/>
                </a:solidFill>
                <a:latin typeface="Consolas" panose="020B0609020204030204" pitchFamily="49" charset="0"/>
              </a:rPr>
              <a:t> a</a:t>
            </a:r>
            <a:r>
              <a:rPr lang="en-IN" sz="1800" b="1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r>
              <a:rPr lang="en-IN" sz="1800" b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IN" sz="1800" b="1">
                <a:solidFill>
                  <a:srgbClr val="000080"/>
                </a:solidFill>
                <a:latin typeface="Consolas" panose="020B0609020204030204" pitchFamily="49" charset="0"/>
              </a:rPr>
              <a:t>/</a:t>
            </a:r>
            <a:r>
              <a:rPr lang="en-IN" sz="1800" b="0">
                <a:solidFill>
                  <a:srgbClr val="000000"/>
                </a:solidFill>
                <a:latin typeface="Consolas" panose="020B0609020204030204" pitchFamily="49" charset="0"/>
              </a:rPr>
              <a:t> n</a:t>
            </a:r>
          </a:p>
          <a:p>
            <a:pPr marL="0" indent="0">
              <a:buNone/>
            </a:pPr>
            <a:r>
              <a:rPr lang="en-IN" sz="1800" b="0">
                <a:solidFill>
                  <a:srgbClr val="000000"/>
                </a:solidFill>
                <a:latin typeface="Consolas" panose="020B0609020204030204" pitchFamily="49" charset="0"/>
              </a:rPr>
              <a:t>    s </a:t>
            </a:r>
            <a:r>
              <a:rPr lang="en-IN" sz="1800" b="1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en-IN" sz="1800" b="0">
                <a:solidFill>
                  <a:srgbClr val="000000"/>
                </a:solidFill>
                <a:latin typeface="Consolas" panose="020B0609020204030204" pitchFamily="49" charset="0"/>
              </a:rPr>
              <a:t> f</a:t>
            </a:r>
            <a:r>
              <a:rPr lang="en-IN" sz="1800" b="1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IN" sz="1800" b="0">
                <a:solidFill>
                  <a:srgbClr val="000000"/>
                </a:solidFill>
                <a:latin typeface="Consolas" panose="020B0609020204030204" pitchFamily="49" charset="0"/>
              </a:rPr>
              <a:t>a</a:t>
            </a:r>
            <a:r>
              <a:rPr lang="en-IN" sz="1800" b="1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r>
              <a:rPr lang="en-IN" sz="1800" b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IN" sz="1800" b="1">
                <a:solidFill>
                  <a:srgbClr val="000080"/>
                </a:solidFill>
                <a:latin typeface="Consolas" panose="020B0609020204030204" pitchFamily="49" charset="0"/>
              </a:rPr>
              <a:t>+</a:t>
            </a:r>
            <a:r>
              <a:rPr lang="en-IN" sz="1800" b="0">
                <a:solidFill>
                  <a:srgbClr val="000000"/>
                </a:solidFill>
                <a:latin typeface="Consolas" panose="020B0609020204030204" pitchFamily="49" charset="0"/>
              </a:rPr>
              <a:t> f</a:t>
            </a:r>
            <a:r>
              <a:rPr lang="en-IN" sz="1800" b="1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IN" sz="1800" b="0">
                <a:solidFill>
                  <a:srgbClr val="000000"/>
                </a:solidFill>
                <a:latin typeface="Consolas" panose="020B0609020204030204" pitchFamily="49" charset="0"/>
              </a:rPr>
              <a:t>b</a:t>
            </a:r>
            <a:r>
              <a:rPr lang="en-IN" sz="1800" b="1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endParaRPr lang="en-IN" sz="1800" b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b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b="1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1800" b="0">
                <a:solidFill>
                  <a:srgbClr val="000000"/>
                </a:solidFill>
                <a:latin typeface="Consolas" panose="020B0609020204030204" pitchFamily="49" charset="0"/>
              </a:rPr>
              <a:t> i </a:t>
            </a:r>
            <a:r>
              <a:rPr lang="en-US" sz="1800" b="1">
                <a:solidFill>
                  <a:srgbClr val="0000FF"/>
                </a:solidFill>
                <a:latin typeface="Consolas" panose="020B0609020204030204" pitchFamily="49" charset="0"/>
              </a:rPr>
              <a:t>in</a:t>
            </a:r>
            <a:r>
              <a:rPr lang="en-US" sz="1800" b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b="1">
                <a:solidFill>
                  <a:srgbClr val="880088"/>
                </a:solidFill>
                <a:latin typeface="Consolas" panose="020B0609020204030204" pitchFamily="49" charset="0"/>
              </a:rPr>
              <a:t>range</a:t>
            </a:r>
            <a:r>
              <a:rPr lang="en-US" sz="1800" b="1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US" sz="1800" b="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sz="1800" b="1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US" sz="1800" b="0">
                <a:solidFill>
                  <a:srgbClr val="000000"/>
                </a:solidFill>
                <a:latin typeface="Consolas" panose="020B0609020204030204" pitchFamily="49" charset="0"/>
              </a:rPr>
              <a:t> n</a:t>
            </a:r>
            <a:r>
              <a:rPr lang="en-US" sz="1800" b="1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US" sz="1800" b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b="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sz="1800" b="1">
                <a:solidFill>
                  <a:srgbClr val="000080"/>
                </a:solidFill>
                <a:latin typeface="Consolas" panose="020B0609020204030204" pitchFamily="49" charset="0"/>
              </a:rPr>
              <a:t>):</a:t>
            </a:r>
            <a:endParaRPr lang="en-US" sz="1800" b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1800" b="0">
                <a:solidFill>
                  <a:srgbClr val="000000"/>
                </a:solidFill>
                <a:latin typeface="Consolas" panose="020B0609020204030204" pitchFamily="49" charset="0"/>
              </a:rPr>
              <a:t>        s </a:t>
            </a:r>
            <a:r>
              <a:rPr lang="pt-BR" sz="1800" b="1">
                <a:solidFill>
                  <a:srgbClr val="000080"/>
                </a:solidFill>
                <a:latin typeface="Consolas" panose="020B0609020204030204" pitchFamily="49" charset="0"/>
              </a:rPr>
              <a:t>+=</a:t>
            </a:r>
            <a:r>
              <a:rPr lang="pt-BR" sz="1800" b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sz="1800" b="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pt-BR" sz="1800" b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sz="1800" b="1">
                <a:solidFill>
                  <a:srgbClr val="000080"/>
                </a:solidFill>
                <a:latin typeface="Consolas" panose="020B0609020204030204" pitchFamily="49" charset="0"/>
              </a:rPr>
              <a:t>*</a:t>
            </a:r>
            <a:r>
              <a:rPr lang="pt-BR" sz="1800" b="0">
                <a:solidFill>
                  <a:srgbClr val="000000"/>
                </a:solidFill>
                <a:latin typeface="Consolas" panose="020B0609020204030204" pitchFamily="49" charset="0"/>
              </a:rPr>
              <a:t> f</a:t>
            </a:r>
            <a:r>
              <a:rPr lang="pt-BR" sz="1800" b="1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pt-BR" sz="1800" b="0">
                <a:solidFill>
                  <a:srgbClr val="000000"/>
                </a:solidFill>
                <a:latin typeface="Consolas" panose="020B0609020204030204" pitchFamily="49" charset="0"/>
              </a:rPr>
              <a:t>a </a:t>
            </a:r>
            <a:r>
              <a:rPr lang="pt-BR" sz="1800" b="1">
                <a:solidFill>
                  <a:srgbClr val="000080"/>
                </a:solidFill>
                <a:latin typeface="Consolas" panose="020B0609020204030204" pitchFamily="49" charset="0"/>
              </a:rPr>
              <a:t>+</a:t>
            </a:r>
            <a:r>
              <a:rPr lang="pt-BR" sz="1800" b="0">
                <a:solidFill>
                  <a:srgbClr val="000000"/>
                </a:solidFill>
                <a:latin typeface="Consolas" panose="020B0609020204030204" pitchFamily="49" charset="0"/>
              </a:rPr>
              <a:t> i </a:t>
            </a:r>
            <a:r>
              <a:rPr lang="pt-BR" sz="1800" b="1">
                <a:solidFill>
                  <a:srgbClr val="000080"/>
                </a:solidFill>
                <a:latin typeface="Consolas" panose="020B0609020204030204" pitchFamily="49" charset="0"/>
              </a:rPr>
              <a:t>*</a:t>
            </a:r>
            <a:r>
              <a:rPr lang="pt-BR" sz="1800" b="0">
                <a:solidFill>
                  <a:srgbClr val="000000"/>
                </a:solidFill>
                <a:latin typeface="Consolas" panose="020B0609020204030204" pitchFamily="49" charset="0"/>
              </a:rPr>
              <a:t> h</a:t>
            </a:r>
            <a:r>
              <a:rPr lang="pt-BR" sz="1800" b="1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endParaRPr lang="pt-BR" sz="1800" b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b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b="1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1800" b="0">
                <a:solidFill>
                  <a:srgbClr val="000000"/>
                </a:solidFill>
                <a:latin typeface="Consolas" panose="020B0609020204030204" pitchFamily="49" charset="0"/>
              </a:rPr>
              <a:t> i </a:t>
            </a:r>
            <a:r>
              <a:rPr lang="en-US" sz="1800" b="1">
                <a:solidFill>
                  <a:srgbClr val="0000FF"/>
                </a:solidFill>
                <a:latin typeface="Consolas" panose="020B0609020204030204" pitchFamily="49" charset="0"/>
              </a:rPr>
              <a:t>in</a:t>
            </a:r>
            <a:r>
              <a:rPr lang="en-US" sz="1800" b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b="1">
                <a:solidFill>
                  <a:srgbClr val="880088"/>
                </a:solidFill>
                <a:latin typeface="Consolas" panose="020B0609020204030204" pitchFamily="49" charset="0"/>
              </a:rPr>
              <a:t>range</a:t>
            </a:r>
            <a:r>
              <a:rPr lang="en-US" sz="1800" b="1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US" sz="1800" b="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sz="1800" b="1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US" sz="1800" b="0">
                <a:solidFill>
                  <a:srgbClr val="000000"/>
                </a:solidFill>
                <a:latin typeface="Consolas" panose="020B0609020204030204" pitchFamily="49" charset="0"/>
              </a:rPr>
              <a:t> n</a:t>
            </a:r>
            <a:r>
              <a:rPr lang="en-US" sz="1800" b="1">
                <a:solidFill>
                  <a:srgbClr val="000080"/>
                </a:solidFill>
                <a:latin typeface="Consolas" panose="020B0609020204030204" pitchFamily="49" charset="0"/>
              </a:rPr>
              <a:t>-</a:t>
            </a:r>
            <a:r>
              <a:rPr lang="en-US" sz="1800" b="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sz="1800" b="1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US" sz="1800" b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b="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sz="1800" b="1">
                <a:solidFill>
                  <a:srgbClr val="000080"/>
                </a:solidFill>
                <a:latin typeface="Consolas" panose="020B0609020204030204" pitchFamily="49" charset="0"/>
              </a:rPr>
              <a:t>):</a:t>
            </a:r>
            <a:endParaRPr lang="en-US" sz="1800" b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1800" b="0">
                <a:solidFill>
                  <a:srgbClr val="000000"/>
                </a:solidFill>
                <a:latin typeface="Consolas" panose="020B0609020204030204" pitchFamily="49" charset="0"/>
              </a:rPr>
              <a:t>        s </a:t>
            </a:r>
            <a:r>
              <a:rPr lang="pt-BR" sz="1800" b="1">
                <a:solidFill>
                  <a:srgbClr val="000080"/>
                </a:solidFill>
                <a:latin typeface="Consolas" panose="020B0609020204030204" pitchFamily="49" charset="0"/>
              </a:rPr>
              <a:t>+=</a:t>
            </a:r>
            <a:r>
              <a:rPr lang="pt-BR" sz="1800" b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sz="1800" b="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pt-BR" sz="1800" b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sz="1800" b="1">
                <a:solidFill>
                  <a:srgbClr val="000080"/>
                </a:solidFill>
                <a:latin typeface="Consolas" panose="020B0609020204030204" pitchFamily="49" charset="0"/>
              </a:rPr>
              <a:t>*</a:t>
            </a:r>
            <a:r>
              <a:rPr lang="pt-BR" sz="1800" b="0">
                <a:solidFill>
                  <a:srgbClr val="000000"/>
                </a:solidFill>
                <a:latin typeface="Consolas" panose="020B0609020204030204" pitchFamily="49" charset="0"/>
              </a:rPr>
              <a:t> f</a:t>
            </a:r>
            <a:r>
              <a:rPr lang="pt-BR" sz="1800" b="1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pt-BR" sz="1800" b="0">
                <a:solidFill>
                  <a:srgbClr val="000000"/>
                </a:solidFill>
                <a:latin typeface="Consolas" panose="020B0609020204030204" pitchFamily="49" charset="0"/>
              </a:rPr>
              <a:t>a </a:t>
            </a:r>
            <a:r>
              <a:rPr lang="pt-BR" sz="1800" b="1">
                <a:solidFill>
                  <a:srgbClr val="000080"/>
                </a:solidFill>
                <a:latin typeface="Consolas" panose="020B0609020204030204" pitchFamily="49" charset="0"/>
              </a:rPr>
              <a:t>+</a:t>
            </a:r>
            <a:r>
              <a:rPr lang="pt-BR" sz="1800" b="0">
                <a:solidFill>
                  <a:srgbClr val="000000"/>
                </a:solidFill>
                <a:latin typeface="Consolas" panose="020B0609020204030204" pitchFamily="49" charset="0"/>
              </a:rPr>
              <a:t> i </a:t>
            </a:r>
            <a:r>
              <a:rPr lang="pt-BR" sz="1800" b="1">
                <a:solidFill>
                  <a:srgbClr val="000080"/>
                </a:solidFill>
                <a:latin typeface="Consolas" panose="020B0609020204030204" pitchFamily="49" charset="0"/>
              </a:rPr>
              <a:t>*</a:t>
            </a:r>
            <a:r>
              <a:rPr lang="pt-BR" sz="1800" b="0">
                <a:solidFill>
                  <a:srgbClr val="000000"/>
                </a:solidFill>
                <a:latin typeface="Consolas" panose="020B0609020204030204" pitchFamily="49" charset="0"/>
              </a:rPr>
              <a:t> h</a:t>
            </a:r>
            <a:r>
              <a:rPr lang="pt-BR" sz="1800" b="1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endParaRPr lang="pt-BR" sz="1800" b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IN" sz="1800" b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IN" sz="1800" b="1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IN" sz="1800" b="0">
                <a:solidFill>
                  <a:srgbClr val="000000"/>
                </a:solidFill>
                <a:latin typeface="Consolas" panose="020B0609020204030204" pitchFamily="49" charset="0"/>
              </a:rPr>
              <a:t> s </a:t>
            </a:r>
            <a:r>
              <a:rPr lang="en-IN" sz="1800" b="1">
                <a:solidFill>
                  <a:srgbClr val="000080"/>
                </a:solidFill>
                <a:latin typeface="Consolas" panose="020B0609020204030204" pitchFamily="49" charset="0"/>
              </a:rPr>
              <a:t>*</a:t>
            </a:r>
            <a:r>
              <a:rPr lang="en-IN" sz="1800" b="0">
                <a:solidFill>
                  <a:srgbClr val="000000"/>
                </a:solidFill>
                <a:latin typeface="Consolas" panose="020B0609020204030204" pitchFamily="49" charset="0"/>
              </a:rPr>
              <a:t> h </a:t>
            </a:r>
            <a:r>
              <a:rPr lang="en-IN" sz="1800" b="1">
                <a:solidFill>
                  <a:srgbClr val="000080"/>
                </a:solidFill>
                <a:latin typeface="Consolas" panose="020B0609020204030204" pitchFamily="49" charset="0"/>
              </a:rPr>
              <a:t>/</a:t>
            </a:r>
            <a:r>
              <a:rPr lang="en-IN" sz="1800" b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IN" sz="1800" b="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endParaRPr lang="en-IN" sz="1800" b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46D5FD5-159A-6070-220E-918356666E6A}"/>
              </a:ext>
            </a:extLst>
          </p:cNvPr>
          <p:cNvSpPr txBox="1">
            <a:spLocks/>
          </p:cNvSpPr>
          <p:nvPr/>
        </p:nvSpPr>
        <p:spPr bwMode="auto">
          <a:xfrm>
            <a:off x="180652" y="4714874"/>
            <a:ext cx="8768137" cy="1613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charset="0"/>
              <a:buNone/>
            </a:pPr>
            <a:r>
              <a:rPr lang="en-US" sz="1600" i="1">
                <a:solidFill>
                  <a:srgbClr val="008000"/>
                </a:solidFill>
                <a:latin typeface="Consolas" panose="020B0609020204030204" pitchFamily="49" charset="0"/>
              </a:rPr>
              <a:t># Demonstrate that the method is exact for polynomials up to 3rd order</a:t>
            </a:r>
            <a:endParaRPr lang="en-US" sz="1600" i="1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Font typeface="Arial" charset="0"/>
              <a:buNone/>
            </a:pPr>
            <a:r>
              <a:rPr lang="fr-FR" sz="1800" b="1" err="1">
                <a:solidFill>
                  <a:srgbClr val="880088"/>
                </a:solidFill>
                <a:latin typeface="Consolas" panose="020B0609020204030204" pitchFamily="49" charset="0"/>
              </a:rPr>
              <a:t>print</a:t>
            </a:r>
            <a:r>
              <a:rPr lang="fr-FR" sz="1800" b="1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fr-FR" sz="1800" err="1">
                <a:solidFill>
                  <a:srgbClr val="000000"/>
                </a:solidFill>
                <a:latin typeface="Consolas" panose="020B0609020204030204" pitchFamily="49" charset="0"/>
              </a:rPr>
              <a:t>simpson</a:t>
            </a:r>
            <a:r>
              <a:rPr lang="fr-FR" sz="1800" b="1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fr-FR" sz="1800" b="1">
                <a:solidFill>
                  <a:srgbClr val="0000FF"/>
                </a:solidFill>
                <a:latin typeface="Consolas" panose="020B0609020204030204" pitchFamily="49" charset="0"/>
              </a:rPr>
              <a:t>lambda</a:t>
            </a:r>
            <a:r>
              <a:rPr lang="fr-FR" sz="1800">
                <a:solidFill>
                  <a:srgbClr val="000000"/>
                </a:solidFill>
                <a:latin typeface="Consolas" panose="020B0609020204030204" pitchFamily="49" charset="0"/>
              </a:rPr>
              <a:t> x</a:t>
            </a:r>
            <a:r>
              <a:rPr lang="fr-FR" sz="1800" b="1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fr-FR" sz="1800">
                <a:solidFill>
                  <a:srgbClr val="000000"/>
                </a:solidFill>
                <a:latin typeface="Consolas" panose="020B0609020204030204" pitchFamily="49" charset="0"/>
              </a:rPr>
              <a:t>x</a:t>
            </a:r>
            <a:r>
              <a:rPr lang="fr-FR" sz="1800" b="1">
                <a:solidFill>
                  <a:srgbClr val="000080"/>
                </a:solidFill>
                <a:latin typeface="Consolas" panose="020B0609020204030204" pitchFamily="49" charset="0"/>
              </a:rPr>
              <a:t>**</a:t>
            </a:r>
            <a:r>
              <a:rPr lang="fr-FR" sz="18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fr-FR" sz="1800" b="1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fr-FR" sz="1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800">
                <a:solidFill>
                  <a:srgbClr val="FF0000"/>
                </a:solidFill>
                <a:latin typeface="Consolas" panose="020B0609020204030204" pitchFamily="49" charset="0"/>
              </a:rPr>
              <a:t>0.0</a:t>
            </a:r>
            <a:r>
              <a:rPr lang="fr-FR" sz="1800" b="1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fr-FR" sz="1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800">
                <a:solidFill>
                  <a:srgbClr val="FF0000"/>
                </a:solidFill>
                <a:latin typeface="Consolas" panose="020B0609020204030204" pitchFamily="49" charset="0"/>
              </a:rPr>
              <a:t>10.0</a:t>
            </a:r>
            <a:r>
              <a:rPr lang="fr-FR" sz="1800" b="1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fr-FR" sz="1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8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fr-FR" sz="1800" b="1">
                <a:solidFill>
                  <a:srgbClr val="000080"/>
                </a:solidFill>
                <a:latin typeface="Consolas" panose="020B0609020204030204" pitchFamily="49" charset="0"/>
              </a:rPr>
              <a:t>))</a:t>
            </a:r>
            <a:r>
              <a:rPr lang="fr-FR" sz="180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fr-FR" sz="1800">
                <a:solidFill>
                  <a:srgbClr val="008000"/>
                </a:solidFill>
                <a:latin typeface="Consolas" panose="020B0609020204030204" pitchFamily="49" charset="0"/>
              </a:rPr>
              <a:t># 2500.0</a:t>
            </a:r>
            <a:endParaRPr lang="fr-FR" sz="18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Font typeface="Arial" charset="0"/>
              <a:buNone/>
            </a:pPr>
            <a:r>
              <a:rPr lang="fr-FR" sz="1800" b="1" err="1">
                <a:solidFill>
                  <a:srgbClr val="880088"/>
                </a:solidFill>
                <a:latin typeface="Consolas" panose="020B0609020204030204" pitchFamily="49" charset="0"/>
              </a:rPr>
              <a:t>print</a:t>
            </a:r>
            <a:r>
              <a:rPr lang="fr-FR" sz="1800" b="1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fr-FR" sz="1800" err="1">
                <a:solidFill>
                  <a:srgbClr val="000000"/>
                </a:solidFill>
                <a:latin typeface="Consolas" panose="020B0609020204030204" pitchFamily="49" charset="0"/>
              </a:rPr>
              <a:t>simpson</a:t>
            </a:r>
            <a:r>
              <a:rPr lang="fr-FR" sz="1800" b="1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fr-FR" sz="1800" b="1">
                <a:solidFill>
                  <a:srgbClr val="0000FF"/>
                </a:solidFill>
                <a:latin typeface="Consolas" panose="020B0609020204030204" pitchFamily="49" charset="0"/>
              </a:rPr>
              <a:t>lambda</a:t>
            </a:r>
            <a:r>
              <a:rPr lang="fr-FR" sz="1800">
                <a:solidFill>
                  <a:srgbClr val="000000"/>
                </a:solidFill>
                <a:latin typeface="Consolas" panose="020B0609020204030204" pitchFamily="49" charset="0"/>
              </a:rPr>
              <a:t> x</a:t>
            </a:r>
            <a:r>
              <a:rPr lang="fr-FR" sz="1800" b="1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fr-FR" sz="1800">
                <a:solidFill>
                  <a:srgbClr val="000000"/>
                </a:solidFill>
                <a:latin typeface="Consolas" panose="020B0609020204030204" pitchFamily="49" charset="0"/>
              </a:rPr>
              <a:t>x</a:t>
            </a:r>
            <a:r>
              <a:rPr lang="fr-FR" sz="1800" b="1">
                <a:solidFill>
                  <a:srgbClr val="000080"/>
                </a:solidFill>
                <a:latin typeface="Consolas" panose="020B0609020204030204" pitchFamily="49" charset="0"/>
              </a:rPr>
              <a:t>**</a:t>
            </a:r>
            <a:r>
              <a:rPr lang="fr-FR" sz="18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fr-FR" sz="1800" b="1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fr-FR" sz="1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800">
                <a:solidFill>
                  <a:srgbClr val="FF0000"/>
                </a:solidFill>
                <a:latin typeface="Consolas" panose="020B0609020204030204" pitchFamily="49" charset="0"/>
              </a:rPr>
              <a:t>0.0</a:t>
            </a:r>
            <a:r>
              <a:rPr lang="fr-FR" sz="1800" b="1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fr-FR" sz="1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800">
                <a:solidFill>
                  <a:srgbClr val="FF0000"/>
                </a:solidFill>
                <a:latin typeface="Consolas" panose="020B0609020204030204" pitchFamily="49" charset="0"/>
              </a:rPr>
              <a:t>10.0</a:t>
            </a:r>
            <a:r>
              <a:rPr lang="fr-FR" sz="1800" b="1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fr-FR" sz="1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800">
                <a:solidFill>
                  <a:srgbClr val="FF0000"/>
                </a:solidFill>
                <a:latin typeface="Consolas" panose="020B0609020204030204" pitchFamily="49" charset="0"/>
              </a:rPr>
              <a:t>100000</a:t>
            </a:r>
            <a:r>
              <a:rPr lang="fr-FR" sz="1800" b="1">
                <a:solidFill>
                  <a:srgbClr val="000080"/>
                </a:solidFill>
                <a:latin typeface="Consolas" panose="020B0609020204030204" pitchFamily="49" charset="0"/>
              </a:rPr>
              <a:t>))</a:t>
            </a:r>
            <a:r>
              <a:rPr lang="fr-FR" sz="18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fr-FR" sz="1800">
                <a:solidFill>
                  <a:srgbClr val="008000"/>
                </a:solidFill>
                <a:latin typeface="Consolas" panose="020B0609020204030204" pitchFamily="49" charset="0"/>
              </a:rPr>
              <a:t># 2500.0</a:t>
            </a:r>
            <a:endParaRPr lang="fr-FR" sz="18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Font typeface="Arial" charset="0"/>
              <a:buNone/>
            </a:pPr>
            <a:r>
              <a:rPr lang="fr-FR" sz="1800" b="1" err="1">
                <a:solidFill>
                  <a:srgbClr val="880088"/>
                </a:solidFill>
                <a:latin typeface="Consolas" panose="020B0609020204030204" pitchFamily="49" charset="0"/>
              </a:rPr>
              <a:t>print</a:t>
            </a:r>
            <a:r>
              <a:rPr lang="fr-FR" sz="1800" b="1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fr-FR" sz="1800" err="1">
                <a:solidFill>
                  <a:srgbClr val="000000"/>
                </a:solidFill>
                <a:latin typeface="Consolas" panose="020B0609020204030204" pitchFamily="49" charset="0"/>
              </a:rPr>
              <a:t>simpson</a:t>
            </a:r>
            <a:r>
              <a:rPr lang="fr-FR" sz="1800" b="1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fr-FR" sz="1800" b="1">
                <a:solidFill>
                  <a:srgbClr val="0000FF"/>
                </a:solidFill>
                <a:latin typeface="Consolas" panose="020B0609020204030204" pitchFamily="49" charset="0"/>
              </a:rPr>
              <a:t>lambda</a:t>
            </a:r>
            <a:r>
              <a:rPr lang="fr-FR" sz="1800">
                <a:solidFill>
                  <a:srgbClr val="000000"/>
                </a:solidFill>
                <a:latin typeface="Consolas" panose="020B0609020204030204" pitchFamily="49" charset="0"/>
              </a:rPr>
              <a:t> x</a:t>
            </a:r>
            <a:r>
              <a:rPr lang="fr-FR" sz="1800" b="1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fr-FR" sz="1800">
                <a:solidFill>
                  <a:srgbClr val="000000"/>
                </a:solidFill>
                <a:latin typeface="Consolas" panose="020B0609020204030204" pitchFamily="49" charset="0"/>
              </a:rPr>
              <a:t>x</a:t>
            </a:r>
            <a:r>
              <a:rPr lang="fr-FR" sz="1800" b="1">
                <a:solidFill>
                  <a:srgbClr val="000080"/>
                </a:solidFill>
                <a:latin typeface="Consolas" panose="020B0609020204030204" pitchFamily="49" charset="0"/>
              </a:rPr>
              <a:t>**</a:t>
            </a:r>
            <a:r>
              <a:rPr lang="fr-FR" sz="18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fr-FR" sz="1800" b="1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fr-FR" sz="1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800">
                <a:solidFill>
                  <a:srgbClr val="FF0000"/>
                </a:solidFill>
                <a:latin typeface="Consolas" panose="020B0609020204030204" pitchFamily="49" charset="0"/>
              </a:rPr>
              <a:t>0.0</a:t>
            </a:r>
            <a:r>
              <a:rPr lang="fr-FR" sz="1800" b="1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fr-FR" sz="1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800">
                <a:solidFill>
                  <a:srgbClr val="FF0000"/>
                </a:solidFill>
                <a:latin typeface="Consolas" panose="020B0609020204030204" pitchFamily="49" charset="0"/>
              </a:rPr>
              <a:t>10.0</a:t>
            </a:r>
            <a:r>
              <a:rPr lang="fr-FR" sz="1800" b="1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fr-FR" sz="1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8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fr-FR" sz="1800" b="1">
                <a:solidFill>
                  <a:srgbClr val="000080"/>
                </a:solidFill>
                <a:latin typeface="Consolas" panose="020B0609020204030204" pitchFamily="49" charset="0"/>
              </a:rPr>
              <a:t>))</a:t>
            </a:r>
            <a:r>
              <a:rPr lang="fr-FR" sz="180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fr-FR" sz="1800">
                <a:solidFill>
                  <a:srgbClr val="008000"/>
                </a:solidFill>
                <a:latin typeface="Consolas" panose="020B0609020204030204" pitchFamily="49" charset="0"/>
              </a:rPr>
              <a:t># 20833.3333333</a:t>
            </a:r>
            <a:endParaRPr lang="fr-FR" sz="18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Font typeface="Arial" charset="0"/>
              <a:buNone/>
            </a:pPr>
            <a:r>
              <a:rPr lang="fr-FR" sz="1800" b="1" err="1">
                <a:solidFill>
                  <a:srgbClr val="880088"/>
                </a:solidFill>
                <a:latin typeface="Consolas" panose="020B0609020204030204" pitchFamily="49" charset="0"/>
              </a:rPr>
              <a:t>print</a:t>
            </a:r>
            <a:r>
              <a:rPr lang="fr-FR" sz="1800" b="1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fr-FR" sz="1800" err="1">
                <a:solidFill>
                  <a:srgbClr val="000000"/>
                </a:solidFill>
                <a:latin typeface="Consolas" panose="020B0609020204030204" pitchFamily="49" charset="0"/>
              </a:rPr>
              <a:t>simpson</a:t>
            </a:r>
            <a:r>
              <a:rPr lang="fr-FR" sz="1800" b="1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fr-FR" sz="1800" b="1">
                <a:solidFill>
                  <a:srgbClr val="0000FF"/>
                </a:solidFill>
                <a:latin typeface="Consolas" panose="020B0609020204030204" pitchFamily="49" charset="0"/>
              </a:rPr>
              <a:t>lambda</a:t>
            </a:r>
            <a:r>
              <a:rPr lang="fr-FR" sz="1800">
                <a:solidFill>
                  <a:srgbClr val="000000"/>
                </a:solidFill>
                <a:latin typeface="Consolas" panose="020B0609020204030204" pitchFamily="49" charset="0"/>
              </a:rPr>
              <a:t> x</a:t>
            </a:r>
            <a:r>
              <a:rPr lang="fr-FR" sz="1800" b="1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fr-FR" sz="1800">
                <a:solidFill>
                  <a:srgbClr val="000000"/>
                </a:solidFill>
                <a:latin typeface="Consolas" panose="020B0609020204030204" pitchFamily="49" charset="0"/>
              </a:rPr>
              <a:t>x</a:t>
            </a:r>
            <a:r>
              <a:rPr lang="fr-FR" sz="1800" b="1">
                <a:solidFill>
                  <a:srgbClr val="000080"/>
                </a:solidFill>
                <a:latin typeface="Consolas" panose="020B0609020204030204" pitchFamily="49" charset="0"/>
              </a:rPr>
              <a:t>**</a:t>
            </a:r>
            <a:r>
              <a:rPr lang="fr-FR" sz="18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fr-FR" sz="1800" b="1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fr-FR" sz="1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800">
                <a:solidFill>
                  <a:srgbClr val="FF0000"/>
                </a:solidFill>
                <a:latin typeface="Consolas" panose="020B0609020204030204" pitchFamily="49" charset="0"/>
              </a:rPr>
              <a:t>0.0</a:t>
            </a:r>
            <a:r>
              <a:rPr lang="fr-FR" sz="1800" b="1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fr-FR" sz="1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800">
                <a:solidFill>
                  <a:srgbClr val="FF0000"/>
                </a:solidFill>
                <a:latin typeface="Consolas" panose="020B0609020204030204" pitchFamily="49" charset="0"/>
              </a:rPr>
              <a:t>10.0</a:t>
            </a:r>
            <a:r>
              <a:rPr lang="fr-FR" sz="1800" b="1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fr-FR" sz="1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800">
                <a:solidFill>
                  <a:srgbClr val="FF0000"/>
                </a:solidFill>
                <a:latin typeface="Consolas" panose="020B0609020204030204" pitchFamily="49" charset="0"/>
              </a:rPr>
              <a:t>100000</a:t>
            </a:r>
            <a:r>
              <a:rPr lang="fr-FR" sz="1800" b="1">
                <a:solidFill>
                  <a:srgbClr val="000080"/>
                </a:solidFill>
                <a:latin typeface="Consolas" panose="020B0609020204030204" pitchFamily="49" charset="0"/>
              </a:rPr>
              <a:t>))</a:t>
            </a:r>
            <a:r>
              <a:rPr lang="fr-FR" sz="18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fr-FR" sz="1800">
                <a:solidFill>
                  <a:srgbClr val="008000"/>
                </a:solidFill>
                <a:latin typeface="Consolas" panose="020B0609020204030204" pitchFamily="49" charset="0"/>
              </a:rPr>
              <a:t># 20000.0</a:t>
            </a:r>
            <a:endParaRPr lang="fr-FR" sz="180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3853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theme/theme1.xml><?xml version="1.0" encoding="utf-8"?>
<a:theme xmlns:a="http://schemas.openxmlformats.org/drawingml/2006/main" name="IITR_PPT_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ITR_template_sudiproy.pptx" id="{E7BE3218-A97E-4E6F-BE9F-92D6192B2CD5}" vid="{3EDE8FBA-E8F1-4B0B-AEA8-7DC234A91AE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525" row="3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6385078C-9915-4354-BFD5-FECC5FB07884}">
  <we:reference id="wa104380862" version="1.5.0.0" store="en-US" storeType="OMEX"/>
  <we:alternateReferences>
    <we:reference id="WA104380862" version="1.5.0.0" store="WA104380862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IITR_template_sudiproy</Template>
  <TotalTime>1518</TotalTime>
  <Words>10226</Words>
  <Application>Microsoft Office PowerPoint</Application>
  <PresentationFormat>On-screen Show (4:3)</PresentationFormat>
  <Paragraphs>1260</Paragraphs>
  <Slides>69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80" baseType="lpstr">
      <vt:lpstr>Arial</vt:lpstr>
      <vt:lpstr>Book Antiqua</vt:lpstr>
      <vt:lpstr>Calibri</vt:lpstr>
      <vt:lpstr>Cambria Math</vt:lpstr>
      <vt:lpstr>Consolas</vt:lpstr>
      <vt:lpstr>Courier New</vt:lpstr>
      <vt:lpstr>Franklin Gothic Demi</vt:lpstr>
      <vt:lpstr>Symbol</vt:lpstr>
      <vt:lpstr>Times New Roman</vt:lpstr>
      <vt:lpstr>Wingdings</vt:lpstr>
      <vt:lpstr>IITR_PPT_Template</vt:lpstr>
      <vt:lpstr>Numerical Analysis &amp; Computer Programming</vt:lpstr>
      <vt:lpstr>Numerical integration</vt:lpstr>
      <vt:lpstr>Reiman sum</vt:lpstr>
      <vt:lpstr>Code for rectangle rule</vt:lpstr>
      <vt:lpstr>Trapezoidal rule</vt:lpstr>
      <vt:lpstr>Code for trapezoidal rule</vt:lpstr>
      <vt:lpstr>Simpson’s Rule</vt:lpstr>
      <vt:lpstr>Simpson’s Rule – composite form</vt:lpstr>
      <vt:lpstr>Wikipedia code (older version)</vt:lpstr>
      <vt:lpstr>A better code</vt:lpstr>
      <vt:lpstr>Another better code</vt:lpstr>
      <vt:lpstr>Some notes about numerical integration</vt:lpstr>
      <vt:lpstr>Interpolation</vt:lpstr>
      <vt:lpstr>Interpolating Data with a Function</vt:lpstr>
      <vt:lpstr>Lagrange Interpolating Polynomial</vt:lpstr>
      <vt:lpstr>Validation with example</vt:lpstr>
      <vt:lpstr>Simpson’s rule as a quadratic interpolation</vt:lpstr>
      <vt:lpstr>Gaussian quadrature</vt:lpstr>
      <vt:lpstr>Two-point Gaussian Quadrature</vt:lpstr>
      <vt:lpstr>Gauss-Legendre quadrature</vt:lpstr>
      <vt:lpstr>Change of interval</vt:lpstr>
      <vt:lpstr>The codes</vt:lpstr>
      <vt:lpstr>Double integration</vt:lpstr>
      <vt:lpstr>Other forms of Gauss quadrature</vt:lpstr>
      <vt:lpstr>Monte-Carlo method: Integration</vt:lpstr>
      <vt:lpstr>Code for Monte Carlo Integration</vt:lpstr>
      <vt:lpstr>Alternate approach</vt:lpstr>
      <vt:lpstr>Solving transcendental equations</vt:lpstr>
      <vt:lpstr>Bracketing method</vt:lpstr>
      <vt:lpstr>Bisection method for finding a root</vt:lpstr>
      <vt:lpstr>Code for bisection method</vt:lpstr>
      <vt:lpstr>Bisection method: animation</vt:lpstr>
      <vt:lpstr>The GIF output</vt:lpstr>
      <vt:lpstr>Root bracketing</vt:lpstr>
      <vt:lpstr>Root bracketing: Specify the direction</vt:lpstr>
      <vt:lpstr>Root bracketing: Optimal</vt:lpstr>
      <vt:lpstr>Newton-Raphson method</vt:lpstr>
      <vt:lpstr>Possible failures &amp; mitigations</vt:lpstr>
      <vt:lpstr>Secant method</vt:lpstr>
      <vt:lpstr>An optimal code</vt:lpstr>
      <vt:lpstr>Ordinary differential equations</vt:lpstr>
      <vt:lpstr>Code for Euler method</vt:lpstr>
      <vt:lpstr>Second order ODE</vt:lpstr>
      <vt:lpstr>Code for Euler method for II order ODE</vt:lpstr>
      <vt:lpstr>ODE: higher orders</vt:lpstr>
      <vt:lpstr>Vectorization</vt:lpstr>
      <vt:lpstr>Vectorization: Another example</vt:lpstr>
      <vt:lpstr>Vectorization: some notes</vt:lpstr>
      <vt:lpstr>How vectorization improves performance?</vt:lpstr>
      <vt:lpstr>Vectorization: examples</vt:lpstr>
      <vt:lpstr>Vectorized Code for Monte Carlo Integration</vt:lpstr>
      <vt:lpstr>Vectorized Code for Euler method</vt:lpstr>
      <vt:lpstr>ODE: Runge-Kutta method</vt:lpstr>
      <vt:lpstr>Data Modeling</vt:lpstr>
      <vt:lpstr>Least Squares</vt:lpstr>
      <vt:lpstr>Straight line fit</vt:lpstr>
      <vt:lpstr>The code</vt:lpstr>
      <vt:lpstr>Simultaneous equations with matrices</vt:lpstr>
      <vt:lpstr>Least Square Fit with matrices</vt:lpstr>
      <vt:lpstr>Least Squares: higher orders</vt:lpstr>
      <vt:lpstr>Matrix representation</vt:lpstr>
      <vt:lpstr>Special Case: y=ax+b</vt:lpstr>
      <vt:lpstr>A better representation</vt:lpstr>
      <vt:lpstr>The algorithm &amp; Pseudoinverse</vt:lpstr>
      <vt:lpstr>E.g.: Fitting a parabola</vt:lpstr>
      <vt:lpstr>Codes</vt:lpstr>
      <vt:lpstr>Contents of SciPy</vt:lpstr>
      <vt:lpstr>Integration and ODEs (scipy.integrate)</vt:lpstr>
      <vt:lpstr>Integration through SciPy</vt:lpstr>
    </vt:vector>
  </TitlesOfParts>
  <Manager>Dr. Sudip Roy</Manager>
  <Company>IIT Roorkee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IITR PPT Template</dc:subject>
  <dc:creator>Dr. Sudip Roy</dc:creator>
  <cp:keywords/>
  <dc:description/>
  <cp:lastModifiedBy>Prof. P  Arumugam</cp:lastModifiedBy>
  <cp:revision>1</cp:revision>
  <dcterms:created xsi:type="dcterms:W3CDTF">2015-07-18T13:17:54Z</dcterms:created>
  <dcterms:modified xsi:type="dcterms:W3CDTF">2024-10-10T05:44:01Z</dcterms:modified>
  <cp:category/>
</cp:coreProperties>
</file>